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00" r:id="rId2"/>
    <p:sldId id="256" r:id="rId3"/>
    <p:sldId id="298" r:id="rId4"/>
    <p:sldId id="290" r:id="rId5"/>
    <p:sldId id="282" r:id="rId6"/>
    <p:sldId id="261" r:id="rId7"/>
    <p:sldId id="263" r:id="rId8"/>
    <p:sldId id="291" r:id="rId9"/>
    <p:sldId id="268" r:id="rId10"/>
    <p:sldId id="266" r:id="rId11"/>
    <p:sldId id="277" r:id="rId12"/>
    <p:sldId id="296" r:id="rId13"/>
    <p:sldId id="275" r:id="rId14"/>
    <p:sldId id="297" r:id="rId15"/>
    <p:sldId id="299" r:id="rId1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6"/>
    <p:restoredTop sz="95768"/>
  </p:normalViewPr>
  <p:slideViewPr>
    <p:cSldViewPr>
      <p:cViewPr varScale="1">
        <p:scale>
          <a:sx n="110" d="100"/>
          <a:sy n="110" d="100"/>
        </p:scale>
        <p:origin x="1544" y="704"/>
      </p:cViewPr>
      <p:guideLst>
        <p:guide orient="horz" pos="2160"/>
        <p:guide pos="2880"/>
      </p:guideLst>
    </p:cSldViewPr>
  </p:slideViewPr>
  <p:notesTextViewPr>
    <p:cViewPr>
      <p:scale>
        <a:sx n="100" d="100"/>
        <a:sy n="100" d="100"/>
      </p:scale>
      <p:origin x="0" y="0"/>
    </p:cViewPr>
  </p:notesTextViewPr>
  <p:notesViewPr>
    <p:cSldViewPr>
      <p:cViewPr varScale="1">
        <p:scale>
          <a:sx n="68" d="100"/>
          <a:sy n="68" d="100"/>
        </p:scale>
        <p:origin x="-3086"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63E177-2839-4C30-98B0-39C384820433}" type="datetimeFigureOut">
              <a:rPr lang="de-DE" smtClean="0"/>
              <a:t>11.12.20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990C74-31D6-4AD3-BD5F-F82744170CEC}" type="slidenum">
              <a:rPr lang="de-DE" smtClean="0"/>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23D0E-DD00-42BE-8A09-215A19981274}" type="datetimeFigureOut">
              <a:rPr lang="de-DE" smtClean="0"/>
              <a:pPr/>
              <a:t>11.12.20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412149-340D-48D2-B0E2-186BCB6A7482}"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a:t>Hello</a:t>
            </a:r>
            <a:r>
              <a:rPr lang="de-DE" baseline="0" dirty="0"/>
              <a:t> </a:t>
            </a:r>
            <a:r>
              <a:rPr lang="de-DE" baseline="0" dirty="0" err="1"/>
              <a:t>and</a:t>
            </a:r>
            <a:r>
              <a:rPr lang="de-DE" baseline="0" dirty="0"/>
              <a:t> </a:t>
            </a:r>
            <a:r>
              <a:rPr lang="de-DE" baseline="0" dirty="0" err="1"/>
              <a:t>welcome</a:t>
            </a:r>
            <a:r>
              <a:rPr lang="de-DE" baseline="0" dirty="0"/>
              <a:t> (…)</a:t>
            </a:r>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a:t>Here</a:t>
            </a:r>
            <a:r>
              <a:rPr lang="de-DE" baseline="0" dirty="0"/>
              <a:t> </a:t>
            </a:r>
            <a:r>
              <a:rPr lang="de-DE" baseline="0" dirty="0" err="1"/>
              <a:t>you</a:t>
            </a:r>
            <a:r>
              <a:rPr lang="de-DE" baseline="0" dirty="0"/>
              <a:t> </a:t>
            </a:r>
            <a:r>
              <a:rPr lang="de-DE" baseline="0" dirty="0" err="1"/>
              <a:t>can</a:t>
            </a:r>
            <a:r>
              <a:rPr lang="de-DE" baseline="0" dirty="0"/>
              <a:t> </a:t>
            </a:r>
            <a:r>
              <a:rPr lang="de-DE" baseline="0" dirty="0" err="1"/>
              <a:t>see</a:t>
            </a:r>
            <a:r>
              <a:rPr lang="de-DE" baseline="0" dirty="0"/>
              <a:t> </a:t>
            </a:r>
            <a:r>
              <a:rPr lang="de-DE" baseline="0" dirty="0" err="1"/>
              <a:t>the</a:t>
            </a:r>
            <a:r>
              <a:rPr lang="de-DE" baseline="0" dirty="0"/>
              <a:t> </a:t>
            </a:r>
            <a:r>
              <a:rPr lang="de-DE" baseline="0" dirty="0" err="1"/>
              <a:t>photovoltaik</a:t>
            </a:r>
            <a:r>
              <a:rPr lang="de-DE" baseline="0" dirty="0"/>
              <a:t> </a:t>
            </a:r>
            <a:r>
              <a:rPr lang="de-DE" baseline="0" dirty="0" err="1"/>
              <a:t>system</a:t>
            </a:r>
            <a:r>
              <a:rPr lang="de-DE" baseline="0" dirty="0"/>
              <a:t> on </a:t>
            </a:r>
            <a:r>
              <a:rPr lang="de-DE" baseline="0" dirty="0" err="1"/>
              <a:t>the</a:t>
            </a:r>
            <a:r>
              <a:rPr lang="de-DE" baseline="0" dirty="0"/>
              <a:t> </a:t>
            </a:r>
            <a:r>
              <a:rPr lang="de-DE" baseline="0" dirty="0" err="1"/>
              <a:t>roof</a:t>
            </a:r>
            <a:r>
              <a:rPr lang="de-DE" baseline="0" dirty="0"/>
              <a:t> top </a:t>
            </a:r>
            <a:r>
              <a:rPr lang="de-DE" baseline="0" dirty="0" err="1"/>
              <a:t>of</a:t>
            </a:r>
            <a:r>
              <a:rPr lang="de-DE" baseline="0" dirty="0"/>
              <a:t> </a:t>
            </a:r>
            <a:r>
              <a:rPr lang="de-DE" baseline="0" dirty="0" err="1"/>
              <a:t>our</a:t>
            </a:r>
            <a:r>
              <a:rPr lang="de-DE" baseline="0" dirty="0"/>
              <a:t> </a:t>
            </a:r>
            <a:r>
              <a:rPr lang="de-DE" baseline="0" dirty="0" err="1"/>
              <a:t>school</a:t>
            </a:r>
            <a:r>
              <a:rPr lang="de-DE" baseline="0" dirty="0"/>
              <a:t>. Ist </a:t>
            </a:r>
            <a:r>
              <a:rPr lang="de-DE" baseline="0" dirty="0" err="1"/>
              <a:t>working</a:t>
            </a:r>
            <a:r>
              <a:rPr lang="de-DE" baseline="0" dirty="0"/>
              <a:t> </a:t>
            </a:r>
            <a:r>
              <a:rPr lang="de-DE" baseline="0" dirty="0" err="1"/>
              <a:t>since</a:t>
            </a:r>
            <a:r>
              <a:rPr lang="de-DE" baseline="0" dirty="0"/>
              <a:t> </a:t>
            </a:r>
            <a:r>
              <a:rPr lang="de-DE" baseline="0" dirty="0" err="1"/>
              <a:t>february</a:t>
            </a:r>
            <a:r>
              <a:rPr lang="de-DE" baseline="0" dirty="0"/>
              <a:t> </a:t>
            </a:r>
            <a:r>
              <a:rPr lang="de-DE" baseline="0" dirty="0" err="1"/>
              <a:t>and</a:t>
            </a:r>
            <a:r>
              <a:rPr lang="de-DE" baseline="0" dirty="0"/>
              <a:t> </a:t>
            </a:r>
            <a:r>
              <a:rPr lang="de-DE" baseline="0" dirty="0" err="1"/>
              <a:t>saved</a:t>
            </a:r>
            <a:r>
              <a:rPr lang="de-DE" baseline="0" dirty="0"/>
              <a:t> </a:t>
            </a:r>
            <a:r>
              <a:rPr lang="de-DE" baseline="0" dirty="0" err="1"/>
              <a:t>around</a:t>
            </a:r>
            <a:r>
              <a:rPr lang="de-DE" baseline="0" dirty="0"/>
              <a:t> 20 </a:t>
            </a:r>
            <a:r>
              <a:rPr lang="de-DE" baseline="0" dirty="0" err="1"/>
              <a:t>tones</a:t>
            </a:r>
            <a:r>
              <a:rPr lang="de-DE" baseline="0" dirty="0"/>
              <a:t> </a:t>
            </a:r>
            <a:r>
              <a:rPr lang="de-DE" baseline="0" dirty="0" err="1"/>
              <a:t>of</a:t>
            </a:r>
            <a:r>
              <a:rPr lang="de-DE" baseline="0" dirty="0"/>
              <a:t> co2 </a:t>
            </a:r>
            <a:r>
              <a:rPr lang="de-DE" baseline="0" dirty="0" err="1"/>
              <a:t>this</a:t>
            </a:r>
            <a:r>
              <a:rPr lang="de-DE" baseline="0" dirty="0"/>
              <a:t> </a:t>
            </a:r>
            <a:r>
              <a:rPr lang="de-DE" baseline="0" dirty="0" err="1"/>
              <a:t>year</a:t>
            </a:r>
            <a:r>
              <a:rPr lang="de-DE" baseline="0" dirty="0"/>
              <a:t>. </a:t>
            </a:r>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13</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a:t>We</a:t>
            </a:r>
            <a:r>
              <a:rPr lang="de-DE" dirty="0"/>
              <a:t> </a:t>
            </a:r>
            <a:r>
              <a:rPr lang="de-DE" dirty="0" err="1"/>
              <a:t>work</a:t>
            </a:r>
            <a:r>
              <a:rPr lang="de-DE" dirty="0"/>
              <a:t> </a:t>
            </a:r>
            <a:r>
              <a:rPr lang="de-DE" dirty="0" err="1"/>
              <a:t>with</a:t>
            </a:r>
            <a:r>
              <a:rPr lang="de-DE" dirty="0"/>
              <a:t> </a:t>
            </a:r>
            <a:r>
              <a:rPr lang="de-DE" dirty="0" err="1"/>
              <a:t>the</a:t>
            </a:r>
            <a:r>
              <a:rPr lang="de-DE" dirty="0"/>
              <a:t> </a:t>
            </a:r>
            <a:r>
              <a:rPr lang="de-DE" dirty="0" err="1"/>
              <a:t>sdg</a:t>
            </a:r>
            <a:r>
              <a:rPr lang="de-DE" dirty="0"/>
              <a:t>, but</a:t>
            </a:r>
            <a:r>
              <a:rPr lang="de-DE" baseline="0" dirty="0"/>
              <a:t> </a:t>
            </a:r>
            <a:r>
              <a:rPr lang="de-DE" baseline="0" dirty="0" err="1"/>
              <a:t>if</a:t>
            </a:r>
            <a:r>
              <a:rPr lang="de-DE" baseline="0" dirty="0"/>
              <a:t> </a:t>
            </a:r>
            <a:r>
              <a:rPr lang="de-DE" baseline="0" dirty="0" err="1"/>
              <a:t>we</a:t>
            </a:r>
            <a:r>
              <a:rPr lang="de-DE" baseline="0" dirty="0"/>
              <a:t> </a:t>
            </a:r>
            <a:r>
              <a:rPr lang="de-DE" baseline="0" dirty="0" err="1"/>
              <a:t>would</a:t>
            </a:r>
            <a:r>
              <a:rPr lang="de-DE" baseline="0" dirty="0"/>
              <a:t> </a:t>
            </a:r>
            <a:r>
              <a:rPr lang="de-DE" baseline="0" dirty="0" err="1"/>
              <a:t>work</a:t>
            </a:r>
            <a:r>
              <a:rPr lang="de-DE" baseline="0" dirty="0"/>
              <a:t> </a:t>
            </a:r>
            <a:r>
              <a:rPr lang="de-DE" baseline="0" dirty="0" err="1"/>
              <a:t>with</a:t>
            </a:r>
            <a:r>
              <a:rPr lang="de-DE" baseline="0" dirty="0"/>
              <a:t> all </a:t>
            </a:r>
            <a:r>
              <a:rPr lang="de-DE" baseline="0" dirty="0" err="1"/>
              <a:t>goals</a:t>
            </a:r>
            <a:r>
              <a:rPr lang="de-DE" baseline="0" dirty="0"/>
              <a:t> </a:t>
            </a:r>
            <a:r>
              <a:rPr lang="de-DE" baseline="0" dirty="0" err="1"/>
              <a:t>we</a:t>
            </a:r>
            <a:r>
              <a:rPr lang="de-DE" baseline="0" dirty="0"/>
              <a:t> </a:t>
            </a:r>
            <a:r>
              <a:rPr lang="de-DE" baseline="0" dirty="0" err="1"/>
              <a:t>would</a:t>
            </a:r>
            <a:r>
              <a:rPr lang="de-DE" baseline="0" dirty="0"/>
              <a:t> </a:t>
            </a:r>
            <a:r>
              <a:rPr lang="de-DE" baseline="0" dirty="0" err="1"/>
              <a:t>have</a:t>
            </a:r>
            <a:r>
              <a:rPr lang="de-DE" baseline="0" dirty="0"/>
              <a:t> a </a:t>
            </a:r>
            <a:r>
              <a:rPr lang="de-DE" baseline="0" dirty="0" err="1"/>
              <a:t>lot</a:t>
            </a:r>
            <a:r>
              <a:rPr lang="de-DE" baseline="0" dirty="0"/>
              <a:t> </a:t>
            </a:r>
            <a:r>
              <a:rPr lang="de-DE" baseline="0" dirty="0" err="1"/>
              <a:t>to</a:t>
            </a:r>
            <a:r>
              <a:rPr lang="de-DE" baseline="0" dirty="0"/>
              <a:t> do so </a:t>
            </a:r>
            <a:r>
              <a:rPr lang="de-DE" baseline="0" dirty="0" err="1"/>
              <a:t>we</a:t>
            </a:r>
            <a:r>
              <a:rPr lang="de-DE" baseline="0" dirty="0"/>
              <a:t> </a:t>
            </a:r>
            <a:r>
              <a:rPr lang="de-DE" baseline="0" dirty="0" err="1"/>
              <a:t>focusede</a:t>
            </a:r>
            <a:r>
              <a:rPr lang="de-DE" baseline="0" dirty="0"/>
              <a:t> on </a:t>
            </a:r>
            <a:r>
              <a:rPr lang="de-DE" baseline="0" dirty="0" err="1"/>
              <a:t>only</a:t>
            </a:r>
            <a:r>
              <a:rPr lang="de-DE" baseline="0" dirty="0"/>
              <a:t> </a:t>
            </a:r>
            <a:r>
              <a:rPr lang="de-DE" baseline="0" dirty="0" err="1"/>
              <a:t>two</a:t>
            </a:r>
            <a:r>
              <a:rPr lang="de-DE" baseline="0" dirty="0"/>
              <a:t> </a:t>
            </a:r>
            <a:r>
              <a:rPr lang="de-DE" baseline="0" dirty="0" err="1"/>
              <a:t>of</a:t>
            </a:r>
            <a:r>
              <a:rPr lang="de-DE" baseline="0" dirty="0"/>
              <a:t> </a:t>
            </a:r>
            <a:r>
              <a:rPr lang="de-DE" baseline="0" dirty="0" err="1"/>
              <a:t>them</a:t>
            </a:r>
            <a:r>
              <a:rPr lang="de-DE" baseline="0" dirty="0"/>
              <a:t>. The </a:t>
            </a:r>
            <a:r>
              <a:rPr lang="de-DE" baseline="0" dirty="0" err="1"/>
              <a:t>first</a:t>
            </a:r>
            <a:r>
              <a:rPr lang="de-DE" baseline="0" dirty="0"/>
              <a:t> ist </a:t>
            </a:r>
            <a:r>
              <a:rPr lang="de-DE" baseline="0" dirty="0" err="1"/>
              <a:t>goal</a:t>
            </a:r>
            <a:r>
              <a:rPr lang="de-DE" baseline="0" dirty="0"/>
              <a:t> 7 (</a:t>
            </a:r>
            <a:r>
              <a:rPr lang="de-DE" baseline="0" dirty="0" err="1"/>
              <a:t>affordable</a:t>
            </a:r>
            <a:r>
              <a:rPr lang="de-DE" baseline="0" dirty="0"/>
              <a:t> </a:t>
            </a:r>
            <a:r>
              <a:rPr lang="de-DE" baseline="0" dirty="0" err="1"/>
              <a:t>and</a:t>
            </a:r>
            <a:r>
              <a:rPr lang="de-DE" baseline="0" dirty="0"/>
              <a:t> clean </a:t>
            </a:r>
            <a:r>
              <a:rPr lang="de-DE" baseline="0" dirty="0" err="1"/>
              <a:t>energy</a:t>
            </a:r>
            <a:r>
              <a:rPr lang="de-DE" baseline="0" dirty="0"/>
              <a:t>) </a:t>
            </a:r>
            <a:r>
              <a:rPr lang="de-DE" baseline="0" dirty="0" err="1"/>
              <a:t>and</a:t>
            </a:r>
            <a:r>
              <a:rPr lang="de-DE" baseline="0" dirty="0"/>
              <a:t> </a:t>
            </a:r>
            <a:r>
              <a:rPr lang="de-DE" baseline="0" dirty="0" err="1"/>
              <a:t>second</a:t>
            </a:r>
            <a:r>
              <a:rPr lang="de-DE" baseline="0" dirty="0"/>
              <a:t> </a:t>
            </a:r>
            <a:r>
              <a:rPr lang="de-DE" baseline="0" dirty="0" err="1"/>
              <a:t>of</a:t>
            </a:r>
            <a:r>
              <a:rPr lang="de-DE" baseline="0" dirty="0"/>
              <a:t> all </a:t>
            </a:r>
            <a:r>
              <a:rPr lang="de-DE" baseline="0" dirty="0" err="1"/>
              <a:t>goal</a:t>
            </a:r>
            <a:r>
              <a:rPr lang="de-DE" baseline="0" dirty="0"/>
              <a:t> 13 (</a:t>
            </a:r>
            <a:r>
              <a:rPr lang="de-DE" baseline="0" dirty="0" err="1"/>
              <a:t>climate</a:t>
            </a:r>
            <a:r>
              <a:rPr lang="de-DE" baseline="0" dirty="0"/>
              <a:t> </a:t>
            </a:r>
            <a:r>
              <a:rPr lang="de-DE" baseline="0" dirty="0" err="1"/>
              <a:t>action</a:t>
            </a:r>
            <a:r>
              <a:rPr lang="de-DE" baseline="0" dirty="0"/>
              <a:t>). </a:t>
            </a:r>
            <a:r>
              <a:rPr lang="en-US" sz="1200" dirty="0"/>
              <a:t>There are, however, clear links to other goals related to different issues. Lowering CO2 emissions comes first, because among other causes of climate change, CO2 is a greenhouse gas that is responsible for the human-made greenhouse effect and for global warming.</a:t>
            </a:r>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One</a:t>
            </a:r>
            <a:r>
              <a:rPr lang="de-DE" dirty="0"/>
              <a:t> </a:t>
            </a:r>
            <a:r>
              <a:rPr lang="de-DE" dirty="0" err="1"/>
              <a:t>of</a:t>
            </a:r>
            <a:r>
              <a:rPr lang="de-DE" dirty="0"/>
              <a:t> </a:t>
            </a:r>
            <a:r>
              <a:rPr lang="de-DE" dirty="0" err="1"/>
              <a:t>our</a:t>
            </a:r>
            <a:r>
              <a:rPr lang="de-DE" dirty="0"/>
              <a:t> </a:t>
            </a:r>
            <a:r>
              <a:rPr lang="de-DE" dirty="0" err="1"/>
              <a:t>goals</a:t>
            </a:r>
            <a:r>
              <a:rPr lang="de-DE" dirty="0"/>
              <a:t> </a:t>
            </a:r>
            <a:r>
              <a:rPr lang="de-DE" dirty="0" err="1"/>
              <a:t>is</a:t>
            </a:r>
            <a:r>
              <a:rPr lang="de-DE" dirty="0"/>
              <a:t> </a:t>
            </a:r>
            <a:r>
              <a:rPr lang="de-DE" dirty="0" err="1"/>
              <a:t>to</a:t>
            </a:r>
            <a:r>
              <a:rPr lang="de-DE" dirty="0"/>
              <a:t> </a:t>
            </a:r>
            <a:r>
              <a:rPr lang="en-US" dirty="0"/>
              <a:t>create awareness for measures that reduce CO2 emissions outside school life. One of</a:t>
            </a:r>
            <a:r>
              <a:rPr lang="en-US" baseline="0" dirty="0"/>
              <a:t> </a:t>
            </a:r>
            <a:r>
              <a:rPr lang="en-US" b="1" dirty="0"/>
              <a:t>Our three guiding principles is that </a:t>
            </a:r>
            <a:r>
              <a:rPr lang="en-US" dirty="0"/>
              <a:t>Young human beings raise awareness among other (young) human beings; This will not be achieved by wagging one’s finger at others;</a:t>
            </a:r>
          </a:p>
          <a:p>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POP-Movement’s initiatives are not restricted to school, but succeed by creating a network with people in the surrounding environment. We create awareness not only for</a:t>
            </a:r>
            <a:r>
              <a:rPr lang="en-US" baseline="0" dirty="0"/>
              <a:t> young people but for all human beings because we want to give all generations an opportunity to </a:t>
            </a:r>
            <a:r>
              <a:rPr lang="en-US" baseline="0" dirty="0" err="1"/>
              <a:t>overthink</a:t>
            </a:r>
            <a:r>
              <a:rPr lang="en-US" baseline="0" dirty="0"/>
              <a:t> and change the world what </a:t>
            </a:r>
            <a:r>
              <a:rPr lang="en-US" dirty="0"/>
              <a:t>will not be achieved by wagging one’s finger at others;</a:t>
            </a:r>
          </a:p>
          <a:p>
            <a:endParaRPr lang="en-US" dirty="0"/>
          </a:p>
          <a:p>
            <a:r>
              <a:rPr lang="en-US" b="1" dirty="0"/>
              <a:t>​</a:t>
            </a:r>
          </a:p>
          <a:p>
            <a:r>
              <a:rPr lang="en-US" dirty="0"/>
              <a:t>The POP-Movement’s initiatives are not restricted to school, but succeed by creating a network with people in the surrounding environment. </a:t>
            </a:r>
          </a:p>
          <a:p>
            <a:r>
              <a:rPr lang="en-US" b="1" dirty="0"/>
              <a:t>​</a:t>
            </a:r>
          </a:p>
          <a:p>
            <a:r>
              <a:rPr lang="en-US" dirty="0"/>
              <a:t>The POP-Movement’s initiatives are not restricted to school, but succeed by creating a network with people in the surrounding environment. </a:t>
            </a:r>
          </a:p>
          <a:p>
            <a:r>
              <a:rPr lang="en-US" b="1" dirty="0"/>
              <a:t>​</a:t>
            </a:r>
          </a:p>
          <a:p>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One of our goals is reducing CO2 emissions at school, by implementing new eco-friendly measures. </a:t>
            </a:r>
            <a:r>
              <a:rPr lang="en-US" sz="1200" dirty="0"/>
              <a:t>To</a:t>
            </a:r>
            <a:r>
              <a:rPr lang="en-US" sz="1200" baseline="0" dirty="0"/>
              <a:t> talk about our</a:t>
            </a:r>
            <a:r>
              <a:rPr lang="en-US" sz="1200" dirty="0"/>
              <a:t> philosophy you can say</a:t>
            </a:r>
            <a:r>
              <a:rPr lang="en-US" sz="1200" baseline="0" dirty="0"/>
              <a:t> that </a:t>
            </a:r>
            <a:endParaRPr lang="en-US" sz="1200" dirty="0"/>
          </a:p>
          <a:p>
            <a:r>
              <a:rPr lang="en-US" sz="1200" dirty="0"/>
              <a:t>Our environment is far too beautiful, too diverse and too important for allowing it to be destroyed. In order to make it possible for following generations to experience this unique environment, we want to help in an active way and solve future problems, by acting together instead of just making plans.</a:t>
            </a:r>
          </a:p>
          <a:p>
            <a:r>
              <a:rPr lang="en-US" sz="1200" dirty="0"/>
              <a:t>Because we are of the opinion that too little is done for the protection of our environment and more regard should be given to this issue, it is our aim to raise more awareness for environmental challenges among the future generation and be strong together as a group.</a:t>
            </a:r>
          </a:p>
          <a:p>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8</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These </a:t>
            </a:r>
            <a:r>
              <a:rPr lang="de-DE" dirty="0" err="1"/>
              <a:t>are</a:t>
            </a:r>
            <a:r>
              <a:rPr lang="de-DE" dirty="0"/>
              <a:t> </a:t>
            </a:r>
            <a:r>
              <a:rPr lang="de-DE" dirty="0" err="1"/>
              <a:t>impressions</a:t>
            </a:r>
            <a:r>
              <a:rPr lang="de-DE" baseline="0" dirty="0"/>
              <a:t> </a:t>
            </a:r>
            <a:r>
              <a:rPr lang="de-DE" baseline="0" dirty="0" err="1"/>
              <a:t>from</a:t>
            </a:r>
            <a:r>
              <a:rPr lang="de-DE" baseline="0" dirty="0"/>
              <a:t> </a:t>
            </a:r>
            <a:r>
              <a:rPr lang="de-DE" baseline="0" dirty="0" err="1"/>
              <a:t>the</a:t>
            </a:r>
            <a:r>
              <a:rPr lang="de-DE" baseline="0" dirty="0"/>
              <a:t> </a:t>
            </a:r>
            <a:r>
              <a:rPr lang="de-DE" baseline="0" dirty="0" err="1"/>
              <a:t>gat</a:t>
            </a:r>
            <a:r>
              <a:rPr lang="de-DE" baseline="0" dirty="0"/>
              <a:t>/</a:t>
            </a:r>
            <a:r>
              <a:rPr lang="de-DE" baseline="0" dirty="0" err="1"/>
              <a:t>wat</a:t>
            </a:r>
            <a:r>
              <a:rPr lang="de-DE" baseline="0" dirty="0"/>
              <a:t> a gas fair. </a:t>
            </a:r>
            <a:r>
              <a:rPr lang="de-DE" baseline="0" dirty="0" err="1"/>
              <a:t>We</a:t>
            </a:r>
            <a:r>
              <a:rPr lang="de-DE" baseline="0" dirty="0"/>
              <a:t> </a:t>
            </a:r>
            <a:r>
              <a:rPr lang="de-DE" baseline="0" dirty="0" err="1"/>
              <a:t>stood</a:t>
            </a:r>
            <a:r>
              <a:rPr lang="de-DE" baseline="0" dirty="0"/>
              <a:t> </a:t>
            </a:r>
            <a:r>
              <a:rPr lang="de-DE" baseline="0" dirty="0" err="1"/>
              <a:t>there</a:t>
            </a:r>
            <a:r>
              <a:rPr lang="de-DE" baseline="0" dirty="0"/>
              <a:t> </a:t>
            </a:r>
            <a:r>
              <a:rPr lang="de-DE" baseline="0" dirty="0" err="1"/>
              <a:t>at</a:t>
            </a:r>
            <a:r>
              <a:rPr lang="de-DE" baseline="0" dirty="0"/>
              <a:t> </a:t>
            </a:r>
            <a:r>
              <a:rPr lang="de-DE" baseline="0" dirty="0" err="1"/>
              <a:t>the</a:t>
            </a:r>
            <a:r>
              <a:rPr lang="de-DE" baseline="0" dirty="0"/>
              <a:t> </a:t>
            </a:r>
            <a:r>
              <a:rPr lang="de-DE" baseline="0" dirty="0" err="1"/>
              <a:t>place</a:t>
            </a:r>
            <a:r>
              <a:rPr lang="de-DE" baseline="0" dirty="0"/>
              <a:t> </a:t>
            </a:r>
            <a:r>
              <a:rPr lang="de-DE" baseline="0" dirty="0" err="1"/>
              <a:t>of</a:t>
            </a:r>
            <a:r>
              <a:rPr lang="de-DE" baseline="0" dirty="0"/>
              <a:t> </a:t>
            </a:r>
            <a:r>
              <a:rPr lang="de-DE" baseline="0" dirty="0" err="1"/>
              <a:t>the</a:t>
            </a:r>
            <a:r>
              <a:rPr lang="de-DE" baseline="0" dirty="0"/>
              <a:t> OGE </a:t>
            </a:r>
            <a:r>
              <a:rPr lang="de-DE" baseline="0" dirty="0" err="1"/>
              <a:t>which</a:t>
            </a:r>
            <a:r>
              <a:rPr lang="de-DE" baseline="0" dirty="0"/>
              <a:t> </a:t>
            </a:r>
            <a:r>
              <a:rPr lang="de-DE" baseline="0" dirty="0" err="1"/>
              <a:t>is</a:t>
            </a:r>
            <a:r>
              <a:rPr lang="de-DE" baseline="0" dirty="0"/>
              <a:t> </a:t>
            </a:r>
            <a:r>
              <a:rPr lang="de-DE" baseline="0" dirty="0" err="1"/>
              <a:t>the</a:t>
            </a:r>
            <a:r>
              <a:rPr lang="de-DE" baseline="0" dirty="0"/>
              <a:t> </a:t>
            </a:r>
            <a:r>
              <a:rPr lang="de-DE" baseline="0" dirty="0" err="1"/>
              <a:t>greatest</a:t>
            </a:r>
            <a:r>
              <a:rPr lang="de-DE" baseline="0" dirty="0"/>
              <a:t> gas </a:t>
            </a:r>
            <a:r>
              <a:rPr lang="de-DE" baseline="0" dirty="0" err="1"/>
              <a:t>transporter</a:t>
            </a:r>
            <a:r>
              <a:rPr lang="de-DE" baseline="0" dirty="0"/>
              <a:t> in </a:t>
            </a:r>
            <a:r>
              <a:rPr lang="de-DE" baseline="0" dirty="0" err="1"/>
              <a:t>germany</a:t>
            </a:r>
            <a:r>
              <a:rPr lang="de-DE" baseline="0" dirty="0"/>
              <a:t>. </a:t>
            </a:r>
            <a:r>
              <a:rPr lang="de-DE" baseline="0" dirty="0" err="1"/>
              <a:t>We</a:t>
            </a:r>
            <a:r>
              <a:rPr lang="de-DE" baseline="0" dirty="0"/>
              <a:t> </a:t>
            </a:r>
            <a:r>
              <a:rPr lang="de-DE" baseline="0" dirty="0" err="1"/>
              <a:t>made</a:t>
            </a:r>
            <a:r>
              <a:rPr lang="de-DE" baseline="0" dirty="0"/>
              <a:t> </a:t>
            </a:r>
            <a:r>
              <a:rPr lang="de-DE" baseline="0" dirty="0" err="1"/>
              <a:t>this</a:t>
            </a:r>
            <a:r>
              <a:rPr lang="de-DE" baseline="0" dirty="0"/>
              <a:t> </a:t>
            </a:r>
            <a:r>
              <a:rPr lang="de-DE" baseline="0" dirty="0" err="1"/>
              <a:t>contact</a:t>
            </a:r>
            <a:r>
              <a:rPr lang="de-DE" baseline="0" dirty="0"/>
              <a:t> </a:t>
            </a:r>
            <a:r>
              <a:rPr lang="de-DE" baseline="0" dirty="0" err="1"/>
              <a:t>because</a:t>
            </a:r>
            <a:r>
              <a:rPr lang="de-DE" baseline="0" dirty="0"/>
              <a:t> </a:t>
            </a:r>
            <a:r>
              <a:rPr lang="de-DE" baseline="0" dirty="0" err="1"/>
              <a:t>of</a:t>
            </a:r>
            <a:r>
              <a:rPr lang="de-DE" baseline="0" dirty="0"/>
              <a:t> </a:t>
            </a:r>
            <a:r>
              <a:rPr lang="de-DE" baseline="0" dirty="0" err="1"/>
              <a:t>one</a:t>
            </a:r>
            <a:r>
              <a:rPr lang="de-DE" baseline="0" dirty="0"/>
              <a:t> </a:t>
            </a:r>
            <a:r>
              <a:rPr lang="de-DE" baseline="0" dirty="0" err="1"/>
              <a:t>of</a:t>
            </a:r>
            <a:r>
              <a:rPr lang="de-DE" baseline="0" dirty="0"/>
              <a:t> </a:t>
            </a:r>
            <a:r>
              <a:rPr lang="de-DE" baseline="0" dirty="0" err="1"/>
              <a:t>our</a:t>
            </a:r>
            <a:r>
              <a:rPr lang="de-DE" baseline="0" dirty="0"/>
              <a:t> </a:t>
            </a:r>
            <a:r>
              <a:rPr lang="de-DE" baseline="0" dirty="0" err="1"/>
              <a:t>former</a:t>
            </a:r>
            <a:r>
              <a:rPr lang="de-DE" baseline="0" dirty="0"/>
              <a:t> </a:t>
            </a:r>
            <a:r>
              <a:rPr lang="de-DE" baseline="0" dirty="0" err="1"/>
              <a:t>students</a:t>
            </a:r>
            <a:r>
              <a:rPr lang="de-DE" baseline="0" dirty="0"/>
              <a:t> (</a:t>
            </a:r>
            <a:r>
              <a:rPr lang="de-DE" baseline="0" dirty="0" err="1"/>
              <a:t>who</a:t>
            </a:r>
            <a:r>
              <a:rPr lang="de-DE" baseline="0" dirty="0"/>
              <a:t> </a:t>
            </a:r>
            <a:r>
              <a:rPr lang="de-DE" baseline="0" dirty="0" err="1"/>
              <a:t>woked</a:t>
            </a:r>
            <a:r>
              <a:rPr lang="de-DE" baseline="0" dirty="0"/>
              <a:t> </a:t>
            </a:r>
            <a:r>
              <a:rPr lang="de-DE" baseline="0" dirty="0" err="1"/>
              <a:t>there</a:t>
            </a:r>
            <a:r>
              <a:rPr lang="de-DE" baseline="0" dirty="0"/>
              <a:t>. )</a:t>
            </a:r>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10</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a:t>We</a:t>
            </a:r>
            <a:r>
              <a:rPr lang="de-DE" dirty="0"/>
              <a:t> </a:t>
            </a:r>
            <a:r>
              <a:rPr lang="de-DE" dirty="0" err="1"/>
              <a:t>made</a:t>
            </a:r>
            <a:r>
              <a:rPr lang="de-DE" dirty="0"/>
              <a:t> </a:t>
            </a:r>
            <a:r>
              <a:rPr lang="de-DE" dirty="0" err="1"/>
              <a:t>contacts</a:t>
            </a:r>
            <a:r>
              <a:rPr lang="de-DE" dirty="0"/>
              <a:t> in all </a:t>
            </a:r>
            <a:r>
              <a:rPr lang="de-DE" dirty="0" err="1"/>
              <a:t>over</a:t>
            </a:r>
            <a:r>
              <a:rPr lang="de-DE" baseline="0" dirty="0"/>
              <a:t> Germany, </a:t>
            </a:r>
            <a:r>
              <a:rPr lang="de-DE" baseline="0" dirty="0" err="1"/>
              <a:t>like</a:t>
            </a:r>
            <a:r>
              <a:rPr lang="de-DE" baseline="0" dirty="0"/>
              <a:t> </a:t>
            </a:r>
            <a:r>
              <a:rPr lang="de-DE" baseline="0" dirty="0" err="1"/>
              <a:t>you</a:t>
            </a:r>
            <a:r>
              <a:rPr lang="de-DE" baseline="0" dirty="0"/>
              <a:t> </a:t>
            </a:r>
            <a:r>
              <a:rPr lang="de-DE" baseline="0" dirty="0" err="1"/>
              <a:t>see</a:t>
            </a:r>
            <a:r>
              <a:rPr lang="de-DE" baseline="0" dirty="0"/>
              <a:t> in </a:t>
            </a:r>
            <a:r>
              <a:rPr lang="de-DE" baseline="0" dirty="0" err="1"/>
              <a:t>the</a:t>
            </a:r>
            <a:r>
              <a:rPr lang="de-DE" baseline="0" dirty="0"/>
              <a:t> </a:t>
            </a:r>
            <a:r>
              <a:rPr lang="de-DE" baseline="0" dirty="0" err="1"/>
              <a:t>pictures</a:t>
            </a:r>
            <a:r>
              <a:rPr lang="de-DE" baseline="0" dirty="0"/>
              <a:t>. </a:t>
            </a:r>
            <a:r>
              <a:rPr lang="de-DE" baseline="0" dirty="0" err="1"/>
              <a:t>Our</a:t>
            </a:r>
            <a:r>
              <a:rPr lang="de-DE" baseline="0" dirty="0"/>
              <a:t> </a:t>
            </a:r>
            <a:r>
              <a:rPr lang="de-DE" baseline="0" dirty="0" err="1"/>
              <a:t>contact</a:t>
            </a:r>
            <a:r>
              <a:rPr lang="de-DE" baseline="0" dirty="0"/>
              <a:t> in </a:t>
            </a:r>
            <a:r>
              <a:rPr lang="de-DE" baseline="0" dirty="0" err="1"/>
              <a:t>the</a:t>
            </a:r>
            <a:r>
              <a:rPr lang="de-DE" baseline="0" dirty="0"/>
              <a:t> </a:t>
            </a:r>
            <a:r>
              <a:rPr lang="de-DE" baseline="0" dirty="0" err="1"/>
              <a:t>free</a:t>
            </a:r>
            <a:r>
              <a:rPr lang="de-DE" baseline="0" dirty="0"/>
              <a:t> </a:t>
            </a:r>
            <a:r>
              <a:rPr lang="de-DE" baseline="0" dirty="0" err="1"/>
              <a:t>economy</a:t>
            </a:r>
            <a:r>
              <a:rPr lang="de-DE" baseline="0" dirty="0"/>
              <a:t> </a:t>
            </a:r>
            <a:r>
              <a:rPr lang="de-DE" baseline="0" dirty="0" err="1"/>
              <a:t>is</a:t>
            </a:r>
            <a:r>
              <a:rPr lang="de-DE" baseline="0" dirty="0"/>
              <a:t> CEO </a:t>
            </a:r>
            <a:r>
              <a:rPr lang="de-DE" baseline="0" dirty="0" err="1"/>
              <a:t>of</a:t>
            </a:r>
            <a:r>
              <a:rPr lang="de-DE" baseline="0" dirty="0"/>
              <a:t> ENNI Stefan Krämer, </a:t>
            </a:r>
            <a:r>
              <a:rPr lang="de-DE" baseline="0" dirty="0" err="1"/>
              <a:t>at</a:t>
            </a:r>
            <a:r>
              <a:rPr lang="de-DE" baseline="0" dirty="0"/>
              <a:t> </a:t>
            </a:r>
            <a:r>
              <a:rPr lang="de-DE" baseline="0" dirty="0" err="1"/>
              <a:t>the</a:t>
            </a:r>
            <a:r>
              <a:rPr lang="de-DE" baseline="0" dirty="0"/>
              <a:t> </a:t>
            </a:r>
            <a:r>
              <a:rPr lang="de-DE" baseline="0" dirty="0" err="1"/>
              <a:t>city</a:t>
            </a:r>
            <a:r>
              <a:rPr lang="de-DE" baseline="0" dirty="0"/>
              <a:t> hall </a:t>
            </a:r>
            <a:r>
              <a:rPr lang="de-DE" baseline="0" dirty="0" err="1"/>
              <a:t>we</a:t>
            </a:r>
            <a:r>
              <a:rPr lang="de-DE" baseline="0" dirty="0"/>
              <a:t> </a:t>
            </a:r>
            <a:r>
              <a:rPr lang="de-DE" baseline="0" dirty="0" err="1"/>
              <a:t>have</a:t>
            </a:r>
            <a:r>
              <a:rPr lang="de-DE" baseline="0" dirty="0"/>
              <a:t> </a:t>
            </a:r>
            <a:r>
              <a:rPr lang="de-DE" baseline="0" dirty="0" err="1"/>
              <a:t>contacts</a:t>
            </a:r>
            <a:r>
              <a:rPr lang="de-DE" baseline="0" dirty="0"/>
              <a:t> </a:t>
            </a:r>
            <a:r>
              <a:rPr lang="de-DE" baseline="0" dirty="0" err="1"/>
              <a:t>to</a:t>
            </a:r>
            <a:r>
              <a:rPr lang="de-DE" baseline="0" dirty="0"/>
              <a:t> </a:t>
            </a:r>
            <a:r>
              <a:rPr lang="de-DE" baseline="0" dirty="0" err="1"/>
              <a:t>the</a:t>
            </a:r>
            <a:r>
              <a:rPr lang="de-DE" baseline="0" dirty="0"/>
              <a:t> </a:t>
            </a:r>
            <a:r>
              <a:rPr lang="de-DE" baseline="0" dirty="0" err="1"/>
              <a:t>climat</a:t>
            </a:r>
            <a:r>
              <a:rPr lang="de-DE" baseline="0" dirty="0"/>
              <a:t> </a:t>
            </a:r>
            <a:r>
              <a:rPr lang="de-DE" baseline="0" dirty="0" err="1"/>
              <a:t>protection</a:t>
            </a:r>
            <a:r>
              <a:rPr lang="de-DE" baseline="0" dirty="0"/>
              <a:t> </a:t>
            </a:r>
            <a:r>
              <a:rPr lang="de-DE" baseline="0" dirty="0" err="1"/>
              <a:t>manager</a:t>
            </a:r>
            <a:r>
              <a:rPr lang="de-DE" baseline="0" dirty="0"/>
              <a:t> Stepan Baur </a:t>
            </a:r>
            <a:r>
              <a:rPr lang="de-DE" baseline="0" dirty="0" err="1"/>
              <a:t>and</a:t>
            </a:r>
            <a:r>
              <a:rPr lang="de-DE" baseline="0" dirty="0"/>
              <a:t> </a:t>
            </a:r>
            <a:r>
              <a:rPr lang="de-DE" baseline="0" dirty="0" err="1"/>
              <a:t>the</a:t>
            </a:r>
            <a:r>
              <a:rPr lang="de-DE" baseline="0" dirty="0"/>
              <a:t> </a:t>
            </a:r>
            <a:r>
              <a:rPr lang="de-DE" baseline="0" dirty="0" err="1"/>
              <a:t>former</a:t>
            </a:r>
            <a:r>
              <a:rPr lang="de-DE" baseline="0" dirty="0"/>
              <a:t> </a:t>
            </a:r>
            <a:r>
              <a:rPr lang="de-DE" baseline="0" dirty="0" err="1"/>
              <a:t>mayor</a:t>
            </a:r>
            <a:r>
              <a:rPr lang="de-DE" baseline="0" dirty="0"/>
              <a:t> Harald </a:t>
            </a:r>
            <a:r>
              <a:rPr lang="de-DE" baseline="0" dirty="0" err="1"/>
              <a:t>Lenßen</a:t>
            </a:r>
            <a:r>
              <a:rPr lang="de-DE" baseline="0" dirty="0"/>
              <a:t>. (</a:t>
            </a:r>
            <a:r>
              <a:rPr lang="de-DE" baseline="0" dirty="0" err="1"/>
              <a:t>Mrs</a:t>
            </a:r>
            <a:r>
              <a:rPr lang="de-DE" baseline="0" dirty="0"/>
              <a:t>. Dr. Marten-</a:t>
            </a:r>
            <a:r>
              <a:rPr lang="de-DE" baseline="0" dirty="0" err="1"/>
              <a:t>Cleef</a:t>
            </a:r>
            <a:r>
              <a:rPr lang="de-DE" baseline="0" dirty="0"/>
              <a:t>)</a:t>
            </a:r>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11</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err="1"/>
              <a:t>We</a:t>
            </a:r>
            <a:r>
              <a:rPr lang="de-DE" dirty="0"/>
              <a:t> </a:t>
            </a:r>
            <a:r>
              <a:rPr lang="de-DE" dirty="0" err="1"/>
              <a:t>make</a:t>
            </a:r>
            <a:r>
              <a:rPr lang="de-DE" dirty="0"/>
              <a:t> </a:t>
            </a:r>
            <a:r>
              <a:rPr lang="de-DE" dirty="0" err="1"/>
              <a:t>interviews</a:t>
            </a:r>
            <a:r>
              <a:rPr lang="de-DE" baseline="0" dirty="0"/>
              <a:t> </a:t>
            </a:r>
            <a:r>
              <a:rPr lang="de-DE" baseline="0" dirty="0" err="1"/>
              <a:t>for</a:t>
            </a:r>
            <a:r>
              <a:rPr lang="de-DE" baseline="0" dirty="0"/>
              <a:t> </a:t>
            </a:r>
            <a:r>
              <a:rPr lang="de-DE" baseline="0" dirty="0" err="1"/>
              <a:t>example</a:t>
            </a:r>
            <a:r>
              <a:rPr lang="de-DE" baseline="0" dirty="0"/>
              <a:t> </a:t>
            </a:r>
            <a:r>
              <a:rPr lang="de-DE" baseline="0" dirty="0" err="1"/>
              <a:t>at</a:t>
            </a:r>
            <a:r>
              <a:rPr lang="de-DE" baseline="0" dirty="0"/>
              <a:t> </a:t>
            </a:r>
            <a:r>
              <a:rPr lang="de-DE" baseline="0" dirty="0" err="1"/>
              <a:t>the</a:t>
            </a:r>
            <a:r>
              <a:rPr lang="de-DE" baseline="0" dirty="0"/>
              <a:t> </a:t>
            </a:r>
            <a:r>
              <a:rPr lang="de-DE" baseline="0" dirty="0" err="1"/>
              <a:t>climate</a:t>
            </a:r>
            <a:r>
              <a:rPr lang="de-DE" baseline="0" dirty="0"/>
              <a:t> </a:t>
            </a:r>
            <a:r>
              <a:rPr lang="de-DE" baseline="0" dirty="0" err="1"/>
              <a:t>challenge</a:t>
            </a:r>
            <a:r>
              <a:rPr lang="de-DE" baseline="0" dirty="0"/>
              <a:t> </a:t>
            </a:r>
            <a:r>
              <a:rPr lang="de-DE" baseline="0" dirty="0" err="1"/>
              <a:t>ruhr</a:t>
            </a:r>
            <a:r>
              <a:rPr lang="de-DE" baseline="0" dirty="0"/>
              <a:t> </a:t>
            </a:r>
            <a:r>
              <a:rPr lang="de-DE" baseline="0" dirty="0" err="1"/>
              <a:t>closing</a:t>
            </a:r>
            <a:r>
              <a:rPr lang="de-DE" baseline="0" dirty="0"/>
              <a:t> </a:t>
            </a:r>
            <a:r>
              <a:rPr lang="de-DE" baseline="0" dirty="0" err="1"/>
              <a:t>event</a:t>
            </a:r>
            <a:r>
              <a:rPr lang="de-DE" baseline="0" dirty="0"/>
              <a:t> </a:t>
            </a:r>
            <a:r>
              <a:rPr lang="de-DE" baseline="0" dirty="0" err="1"/>
              <a:t>as</a:t>
            </a:r>
            <a:r>
              <a:rPr lang="de-DE" baseline="0" dirty="0"/>
              <a:t> </a:t>
            </a:r>
            <a:r>
              <a:rPr lang="de-DE" baseline="0" dirty="0" err="1"/>
              <a:t>you</a:t>
            </a:r>
            <a:r>
              <a:rPr lang="de-DE" baseline="0" dirty="0"/>
              <a:t> </a:t>
            </a:r>
            <a:r>
              <a:rPr lang="de-DE" baseline="0" dirty="0" err="1"/>
              <a:t>can</a:t>
            </a:r>
            <a:r>
              <a:rPr lang="de-DE" baseline="0" dirty="0"/>
              <a:t> </a:t>
            </a:r>
            <a:r>
              <a:rPr lang="de-DE" baseline="0" dirty="0" err="1"/>
              <a:t>see</a:t>
            </a:r>
            <a:r>
              <a:rPr lang="de-DE" baseline="0" dirty="0"/>
              <a:t> in </a:t>
            </a:r>
            <a:r>
              <a:rPr lang="de-DE" baseline="0" dirty="0" err="1"/>
              <a:t>this</a:t>
            </a:r>
            <a:r>
              <a:rPr lang="de-DE" baseline="0" dirty="0"/>
              <a:t> </a:t>
            </a:r>
            <a:r>
              <a:rPr lang="de-DE" baseline="0" dirty="0" err="1"/>
              <a:t>picture</a:t>
            </a:r>
            <a:r>
              <a:rPr lang="de-DE" baseline="0" dirty="0"/>
              <a:t> </a:t>
            </a:r>
            <a:r>
              <a:rPr lang="de-DE" baseline="0" dirty="0" err="1"/>
              <a:t>ond</a:t>
            </a:r>
            <a:r>
              <a:rPr lang="de-DE" baseline="0" dirty="0"/>
              <a:t> also </a:t>
            </a:r>
            <a:r>
              <a:rPr lang="de-DE" baseline="0" dirty="0" err="1"/>
              <a:t>for</a:t>
            </a:r>
            <a:r>
              <a:rPr lang="de-DE" baseline="0" dirty="0"/>
              <a:t> </a:t>
            </a:r>
            <a:r>
              <a:rPr lang="de-DE" baseline="0" dirty="0" err="1"/>
              <a:t>the</a:t>
            </a:r>
            <a:r>
              <a:rPr lang="de-DE" baseline="0" dirty="0"/>
              <a:t> press. </a:t>
            </a:r>
            <a:endParaRPr lang="de-DE" dirty="0"/>
          </a:p>
        </p:txBody>
      </p:sp>
      <p:sp>
        <p:nvSpPr>
          <p:cNvPr id="4" name="Foliennummernplatzhalter 3"/>
          <p:cNvSpPr>
            <a:spLocks noGrp="1"/>
          </p:cNvSpPr>
          <p:nvPr>
            <p:ph type="sldNum" sz="quarter" idx="10"/>
          </p:nvPr>
        </p:nvSpPr>
        <p:spPr/>
        <p:txBody>
          <a:bodyPr/>
          <a:lstStyle/>
          <a:p>
            <a:fld id="{41412149-340D-48D2-B0E2-186BCB6A7482}" type="slidenum">
              <a:rPr lang="de-DE" smtClean="0"/>
              <a:pPr/>
              <a:t>12</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9162712-2BDF-4065-B945-29E814B72CA9}" type="datetimeFigureOut">
              <a:rPr lang="de-DE" smtClean="0"/>
              <a:pPr/>
              <a:t>11.12.20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9162712-2BDF-4065-B945-29E814B72CA9}" type="datetimeFigureOut">
              <a:rPr lang="de-DE" smtClean="0"/>
              <a:pPr/>
              <a:t>11.12.20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9162712-2BDF-4065-B945-29E814B72CA9}" type="datetimeFigureOut">
              <a:rPr lang="de-DE" smtClean="0"/>
              <a:pPr/>
              <a:t>11.12.20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9162712-2BDF-4065-B945-29E814B72CA9}" type="datetimeFigureOut">
              <a:rPr lang="de-DE" smtClean="0"/>
              <a:pPr/>
              <a:t>11.12.20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79162712-2BDF-4065-B945-29E814B72CA9}" type="datetimeFigureOut">
              <a:rPr lang="de-DE" smtClean="0"/>
              <a:pPr/>
              <a:t>11.12.20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9162712-2BDF-4065-B945-29E814B72CA9}" type="datetimeFigureOut">
              <a:rPr lang="de-DE" smtClean="0"/>
              <a:pPr/>
              <a:t>11.12.20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9162712-2BDF-4065-B945-29E814B72CA9}" type="datetimeFigureOut">
              <a:rPr lang="de-DE" smtClean="0"/>
              <a:pPr/>
              <a:t>11.12.20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9162712-2BDF-4065-B945-29E814B72CA9}" type="datetimeFigureOut">
              <a:rPr lang="de-DE" smtClean="0"/>
              <a:pPr/>
              <a:t>11.12.20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9162712-2BDF-4065-B945-29E814B72CA9}" type="datetimeFigureOut">
              <a:rPr lang="de-DE" smtClean="0"/>
              <a:pPr/>
              <a:t>11.12.20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9162712-2BDF-4065-B945-29E814B72CA9}" type="datetimeFigureOut">
              <a:rPr lang="de-DE" smtClean="0"/>
              <a:pPr/>
              <a:t>11.12.20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9162712-2BDF-4065-B945-29E814B72CA9}" type="datetimeFigureOut">
              <a:rPr lang="de-DE" smtClean="0"/>
              <a:pPr/>
              <a:t>11.12.20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D27ABB4-9007-41B2-8C8D-9C15552B124C}"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62712-2BDF-4065-B945-29E814B72CA9}" type="datetimeFigureOut">
              <a:rPr lang="de-DE" smtClean="0"/>
              <a:pPr/>
              <a:t>11.12.20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7ABB4-9007-41B2-8C8D-9C15552B124C}"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6F7A42-B3B6-3143-BF7C-BA8CB250B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680"/>
            <a:ext cx="9144000" cy="5120640"/>
          </a:xfrm>
          <a:prstGeom prst="rect">
            <a:avLst/>
          </a:prstGeom>
        </p:spPr>
      </p:pic>
    </p:spTree>
    <p:extLst>
      <p:ext uri="{BB962C8B-B14F-4D97-AF65-F5344CB8AC3E}">
        <p14:creationId xmlns:p14="http://schemas.microsoft.com/office/powerpoint/2010/main" val="168591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ositionsrahmen 29"/>
          <p:cNvSpPr/>
          <p:nvPr/>
        </p:nvSpPr>
        <p:spPr>
          <a:xfrm>
            <a:off x="3491880" y="3068960"/>
            <a:ext cx="5652120" cy="3789040"/>
          </a:xfrm>
          <a:prstGeom prst="frame">
            <a:avLst>
              <a:gd name="adj1" fmla="val 2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7" name="Grafik 6" descr="IMG-20190124-WA0001.jpg"/>
          <p:cNvPicPr>
            <a:picLocks noChangeAspect="1"/>
          </p:cNvPicPr>
          <p:nvPr/>
        </p:nvPicPr>
        <p:blipFill>
          <a:blip r:embed="rId3" cstate="print"/>
          <a:stretch>
            <a:fillRect/>
          </a:stretch>
        </p:blipFill>
        <p:spPr>
          <a:xfrm>
            <a:off x="0" y="0"/>
            <a:ext cx="9144000" cy="6858000"/>
          </a:xfrm>
          <a:prstGeom prst="rect">
            <a:avLst/>
          </a:prstGeom>
        </p:spPr>
      </p:pic>
      <p:pic>
        <p:nvPicPr>
          <p:cNvPr id="16388" name="Picture 4" descr="https://uc0f9ef92977f6ec07e8f501926b.previews.dropboxusercontent.com/p/thumb/AA-HcS3AI-UdFUjIMoCQwqgLfQf7CLQkXlzjj5eLCUx2cTd7mAkODh7XwOZJEct77ejouyXfPVWctOjKAjp2bAskvoVXdln0lB_ngtjGm-8ucdnky0qdPyz4N6Dqu_VC59L30yvMJBDpetrKhNllDCT9Zi6urinJM7ZR-kEcWeIDjNmnGLe5NtNEk9M9BjQ3BV6QtU12zJLwxnqdoegkbZt2_IhQ2KBPEE7FOY4fctiuJ0C2qEsTskP01IJx0vBMg7eStX-zme1r0JwXG5uJjA8Pv6NU9JGXmSya-PJCFn73KJ0L3Oa5cC88w2jGUFNoQEkPIsT85qBCrLIy7lLU0vsQz3OVn7IuE_VWwsZuuDDr0w/p.jpeg?fv_content=true&amp;size_mode=5"/>
          <p:cNvPicPr>
            <a:picLocks noChangeAspect="1" noChangeArrowheads="1"/>
          </p:cNvPicPr>
          <p:nvPr/>
        </p:nvPicPr>
        <p:blipFill>
          <a:blip r:embed="rId4" cstate="print"/>
          <a:srcRect/>
          <a:stretch>
            <a:fillRect/>
          </a:stretch>
        </p:blipFill>
        <p:spPr bwMode="auto">
          <a:xfrm>
            <a:off x="0" y="0"/>
            <a:ext cx="6156176" cy="4104938"/>
          </a:xfrm>
          <a:prstGeom prst="rect">
            <a:avLst/>
          </a:prstGeom>
          <a:noFill/>
        </p:spPr>
      </p:pic>
      <p:pic>
        <p:nvPicPr>
          <p:cNvPr id="6" name="Picture 2" descr="https://ucccb8a3a4cdb3f11d637006d13b.previews.dropboxusercontent.com/p/thumb/AA_mMTfmZ36V0djcGtHICYhmSJ8lPgRQ9fItxNowG2J61OorKOAl51RTcFjw4qdTbtqqaBpM7GYO9TluBGrg02Cqn_-QY1shbBwT9fZBOsFykmdYfyfLT8nthj0hWtdpgbghV2UbBHT9OwNFz7cjaJ876--q-OxEk0u-5bCInd5YyQIib4r586spWijRJxUHUIGCDar0veH1Q0c1eLziQmXsMBvJeZrnXAo1Anm2HO24tkKS_S3TnSqHEtEFAZ4Iwa43dZtwIkJirdSefrJNl_48Z2JeB3f8WMWDIqI-x31i8La9Null5EXvNE9FJICQ7t9lNvHUulgqgZb3oLEnQN_ekyVJmh-JmLtucmf2qMUQDA/p.jpeg?fv_content=true&amp;size_mode=5"/>
          <p:cNvPicPr>
            <a:picLocks noChangeAspect="1" noChangeArrowheads="1"/>
          </p:cNvPicPr>
          <p:nvPr/>
        </p:nvPicPr>
        <p:blipFill>
          <a:blip r:embed="rId5" cstate="print"/>
          <a:srcRect/>
          <a:stretch>
            <a:fillRect/>
          </a:stretch>
        </p:blipFill>
        <p:spPr bwMode="auto">
          <a:xfrm>
            <a:off x="3491881" y="3068960"/>
            <a:ext cx="5652120" cy="3789040"/>
          </a:xfrm>
          <a:prstGeom prst="rect">
            <a:avLst/>
          </a:prstGeom>
          <a:noFill/>
        </p:spPr>
      </p:pic>
      <p:pic>
        <p:nvPicPr>
          <p:cNvPr id="16390" name="Picture 6" descr="https://uc7ace1d7e7c661dc5c88206ee94.previews.dropboxusercontent.com/p/thumb/AA9Ahg2j-HDgQpvKj2UjEY6pGpvCczEVplDkH3p5QY5cVlbIWyLf6NtMJsqJrUth5LZQweNSAaUbqZQKyIIGmdsrsqKTpCLVPht5yRNXQqcesI1BxQCUNFjS11J5Ly2qEKIV7zFm34ieDc3ojpJOQ40Ip9oOM6tvniHu03-2ZMoN8OjHqOuDPzRq0v5hWgGe3QOX7sid1EfjGorRqOvWhyjGGPRrOdBpnfCGuouZxGkWfxrewaO6qAW65QPn0JBhygr8EnwvyZVBOJAfUBbfR5HzuOelR4N73-gO5pgUpCgbn2RggFxVjLYgWY9d9syI_3hcjuUX06uzUXp1RUgx5f9tbkyL3hQixKw7DA5l0OZqRA/p.jpeg?fv_content=true&amp;size_mode=5"/>
          <p:cNvPicPr>
            <a:picLocks noChangeAspect="1" noChangeArrowheads="1"/>
          </p:cNvPicPr>
          <p:nvPr/>
        </p:nvPicPr>
        <p:blipFill>
          <a:blip r:embed="rId6" cstate="print"/>
          <a:srcRect/>
          <a:stretch>
            <a:fillRect/>
          </a:stretch>
        </p:blipFill>
        <p:spPr bwMode="auto">
          <a:xfrm>
            <a:off x="0" y="4017913"/>
            <a:ext cx="4259279" cy="2840087"/>
          </a:xfrm>
          <a:prstGeom prst="rect">
            <a:avLst/>
          </a:prstGeom>
          <a:noFill/>
        </p:spPr>
      </p:pic>
      <p:pic>
        <p:nvPicPr>
          <p:cNvPr id="9" name="Picture 2" descr="https://ucf504e2470771ceb66c47d415e1.previews.dropboxusercontent.com/p/thumb/AA8ea0CNYFCkZrgO4AARiB_LGmOfPsjJAqh2s9-pGhVM5vc9mKamhH_CGt4-DpgbD6W9mQRfn5xmTj4jYRonaV6eAaNz1P-As3STDoe6fvtIa0RdTJM2IllHYVRB1zPDkfOjmdmOF2akkF0BLiRDgG93BlvXBtiRivXDAnzrBZpeP71zhRUdjXbSC_JAj1nvGnrJfD_whh--eoyEaO8PvxVqqZIpPx8nYAwoIFKPd3OMI1TJfJY7hWmXqEkU0ihd60fIh7v-riEwh8deWdfJp5ms57CV719gzSiougGTEdHkKjLbdO2wDQTCnPhkPu8HcQhdg5HR9FT_Kb-Dzmp_98xOnUZXJGD5Vao5IAxdzPVJ5Q/p.jpeg?fv_content=true&amp;size_mode=5"/>
          <p:cNvPicPr>
            <a:picLocks noChangeAspect="1" noChangeArrowheads="1"/>
          </p:cNvPicPr>
          <p:nvPr/>
        </p:nvPicPr>
        <p:blipFill>
          <a:blip r:embed="rId7" cstate="print"/>
          <a:srcRect/>
          <a:stretch>
            <a:fillRect/>
          </a:stretch>
        </p:blipFill>
        <p:spPr bwMode="auto">
          <a:xfrm>
            <a:off x="5004048" y="0"/>
            <a:ext cx="4139952" cy="3068960"/>
          </a:xfrm>
          <a:prstGeom prst="rect">
            <a:avLst/>
          </a:prstGeom>
          <a:noFill/>
        </p:spPr>
      </p:pic>
      <p:sp>
        <p:nvSpPr>
          <p:cNvPr id="28" name="Positionsrahmen 27"/>
          <p:cNvSpPr/>
          <p:nvPr/>
        </p:nvSpPr>
        <p:spPr>
          <a:xfrm>
            <a:off x="5004048" y="0"/>
            <a:ext cx="4139952" cy="3068960"/>
          </a:xfrm>
          <a:prstGeom prst="frame">
            <a:avLst>
              <a:gd name="adj1" fmla="val 223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9" name="Positionsrahmen 28"/>
          <p:cNvSpPr/>
          <p:nvPr/>
        </p:nvSpPr>
        <p:spPr>
          <a:xfrm>
            <a:off x="0" y="4005064"/>
            <a:ext cx="4283968" cy="2852936"/>
          </a:xfrm>
          <a:prstGeom prst="frame">
            <a:avLst>
              <a:gd name="adj1" fmla="val 2885"/>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Halber Rahmen 30"/>
          <p:cNvSpPr/>
          <p:nvPr/>
        </p:nvSpPr>
        <p:spPr>
          <a:xfrm>
            <a:off x="0" y="0"/>
            <a:ext cx="5076056" cy="4077072"/>
          </a:xfrm>
          <a:prstGeom prst="halfFrame">
            <a:avLst>
              <a:gd name="adj1" fmla="val 1561"/>
              <a:gd name="adj2" fmla="val 2283"/>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2" name="Halber Rahmen 31"/>
          <p:cNvSpPr/>
          <p:nvPr/>
        </p:nvSpPr>
        <p:spPr>
          <a:xfrm>
            <a:off x="3491880" y="2996952"/>
            <a:ext cx="1656184" cy="1080120"/>
          </a:xfrm>
          <a:prstGeom prst="halfFrame">
            <a:avLst>
              <a:gd name="adj1" fmla="val 7130"/>
              <a:gd name="adj2" fmla="val 713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3" name="Halber Rahmen 32"/>
          <p:cNvSpPr/>
          <p:nvPr/>
        </p:nvSpPr>
        <p:spPr>
          <a:xfrm rot="10800000">
            <a:off x="4139952" y="2996952"/>
            <a:ext cx="5004048" cy="3861048"/>
          </a:xfrm>
          <a:prstGeom prst="halfFrame">
            <a:avLst>
              <a:gd name="adj1" fmla="val 2517"/>
              <a:gd name="adj2" fmla="val 2011"/>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IMG-20190124-WA0001.jpg"/>
          <p:cNvPicPr>
            <a:picLocks noChangeAspect="1"/>
          </p:cNvPicPr>
          <p:nvPr/>
        </p:nvPicPr>
        <p:blipFill>
          <a:blip r:embed="rId3" cstate="print"/>
          <a:stretch>
            <a:fillRect/>
          </a:stretch>
        </p:blipFill>
        <p:spPr>
          <a:xfrm>
            <a:off x="32865" y="1124744"/>
            <a:ext cx="9144000" cy="6858000"/>
          </a:xfrm>
          <a:prstGeom prst="rect">
            <a:avLst/>
          </a:prstGeom>
        </p:spPr>
      </p:pic>
      <p:pic>
        <p:nvPicPr>
          <p:cNvPr id="2" name="Grafik 1" descr="IMG-20200824-WA0006.jpg"/>
          <p:cNvPicPr>
            <a:picLocks noChangeAspect="1"/>
          </p:cNvPicPr>
          <p:nvPr/>
        </p:nvPicPr>
        <p:blipFill>
          <a:blip r:embed="rId4" cstate="print"/>
          <a:stretch>
            <a:fillRect/>
          </a:stretch>
        </p:blipFill>
        <p:spPr>
          <a:xfrm>
            <a:off x="3591821" y="1124744"/>
            <a:ext cx="5325866" cy="3861048"/>
          </a:xfrm>
          <a:prstGeom prst="rect">
            <a:avLst/>
          </a:prstGeom>
        </p:spPr>
      </p:pic>
      <p:pic>
        <p:nvPicPr>
          <p:cNvPr id="3" name="Picture 2" descr="https://uc7b31f76c014a1470e72b371e62.previews.dropboxusercontent.com/p/thumb/AA81JSgnnY0rWVibBcTbOvCSIs1BmExLyoK2SpwK6gY-gw1LGzmuarxp4k9UINfwd4A6rkiCXpaidsHqh1m9MH7xcMnD131YSC2QTtpGBCsgcxyaF0GTR9LpvfHZXCsjO6n6MwFWIn3NkilB1tiilCdWWNzZINEHYIOR9wtrc56ZK2LRiic7Xf8Xwd0JXjjlgYUpQ020KuDuOIHv7y0MrJCf_b4lYp0iEvmopf8IUJnFl3iiHEtymu1o7CFoRcAHHko7Hcwz4RsX3EKwD-5oVCnw-D1mOq-OeEDWP14RDjn8txEq54vYeslAw-_ZuQK_5yqwHbNqTp6hPDzBp-6ugEEK4IOdh38i7OOJF9ao8qUANtRd49aLjBKDxATwBVpCuL9rcFAQYNNpZmzfrQ0Yw6LXsUVXhLeM5QeJhgATavL2wmQX-wy6UcxY6aquFJEZ8GZVxka_k__vcrMA2GsoaLtqy1n-YwghZM2l2zCcOa-I_6okJUGLXqSjuOM6sMKtDpdvDw-SnnCnOCvgdB3qvs9wV-VCfxbx7jo_0l-n3ZAJQQ/p.jpeg?fv_content=true&amp;size_mode=5"/>
          <p:cNvPicPr>
            <a:picLocks noChangeAspect="1" noChangeArrowheads="1"/>
          </p:cNvPicPr>
          <p:nvPr/>
        </p:nvPicPr>
        <p:blipFill>
          <a:blip r:embed="rId5" cstate="print"/>
          <a:srcRect/>
          <a:stretch>
            <a:fillRect/>
          </a:stretch>
        </p:blipFill>
        <p:spPr bwMode="auto">
          <a:xfrm>
            <a:off x="226313" y="3681028"/>
            <a:ext cx="5940152" cy="4104456"/>
          </a:xfrm>
          <a:prstGeom prst="rect">
            <a:avLst/>
          </a:prstGeom>
          <a:noFill/>
        </p:spPr>
      </p:pic>
      <p:sp>
        <p:nvSpPr>
          <p:cNvPr id="5" name="Textfeld 4">
            <a:extLst>
              <a:ext uri="{FF2B5EF4-FFF2-40B4-BE49-F238E27FC236}">
                <a16:creationId xmlns:a16="http://schemas.microsoft.com/office/drawing/2014/main" id="{9BB65091-0A34-E744-8603-E86A84AB311E}"/>
              </a:ext>
            </a:extLst>
          </p:cNvPr>
          <p:cNvSpPr txBox="1"/>
          <p:nvPr/>
        </p:nvSpPr>
        <p:spPr>
          <a:xfrm>
            <a:off x="1483092" y="200834"/>
            <a:ext cx="8914120" cy="707886"/>
          </a:xfrm>
          <a:prstGeom prst="rect">
            <a:avLst/>
          </a:prstGeom>
          <a:noFill/>
        </p:spPr>
        <p:txBody>
          <a:bodyPr wrap="square" rtlCol="0">
            <a:spAutoFit/>
          </a:bodyPr>
          <a:lstStyle/>
          <a:p>
            <a:r>
              <a:rPr lang="de-MA" sz="4000" u="sng" dirty="0"/>
              <a:t>Our supporter in our town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uc9dee60d6fa13d88b9f273835a4.previews.dropboxusercontent.com/p/thumb/AA-8UN-W8l9FUMS8LuWu0QE0EFm6QkEIc9hhKiCLBKBQRangUJHMnxfOld5cStuVB3fIHL9M7dCHNVdjcwlekqzyjsrKd4Xuj1Y_tfjxj_ZmU7RRJl7FAYIn-G0JfRGQgLvxOiOIjmuNIMuhhDu8nX7c1y_mvTAqO2Elw03DKnq7JHtDVMFlWrTTEPcaFreSrhyz8H9zeCxjAvjxkPfY3uh_5yJzm4KwlLS_lA1-ouSkzp7b1wH6vXo-KYzGzRjR4n8R3OMUb_DQOC9JTkXM3C33xWiPVZrBMQsvbOk3xwqAieqUuqF57Yejbmu7OgYi_Mpuy1qxMPs1n0M6bg0DnVlyjXGarzwocZswNJ01Rbb08lP-X9ckyACtktjbXQA7sO8VQlJ7k0XwjeyxzNIitGLTWTzHkQy7W9ikQIEbqjoKOlG1USiTWEHT2-aWbugDK3A8G7zm2jAUFBHw2E5bS22SGNyQ3T7E_HhfTTfDvhXd2g/p.jpeg?fv_content=true&amp;size_mode=5"/>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alpha val="25000"/>
          </a:srgb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47384D-0EE8-E340-AF03-89D865381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07" y="1196752"/>
            <a:ext cx="8856984" cy="5276567"/>
          </a:xfrm>
          <a:prstGeom prst="rect">
            <a:avLst/>
          </a:prstGeom>
        </p:spPr>
      </p:pic>
      <p:sp>
        <p:nvSpPr>
          <p:cNvPr id="5" name="Textfeld 4">
            <a:extLst>
              <a:ext uri="{FF2B5EF4-FFF2-40B4-BE49-F238E27FC236}">
                <a16:creationId xmlns:a16="http://schemas.microsoft.com/office/drawing/2014/main" id="{A6363AC7-6778-7341-8990-0E91666781F7}"/>
              </a:ext>
            </a:extLst>
          </p:cNvPr>
          <p:cNvSpPr txBox="1"/>
          <p:nvPr/>
        </p:nvSpPr>
        <p:spPr>
          <a:xfrm>
            <a:off x="2563533" y="240665"/>
            <a:ext cx="4016933" cy="707886"/>
          </a:xfrm>
          <a:prstGeom prst="rect">
            <a:avLst/>
          </a:prstGeom>
          <a:noFill/>
        </p:spPr>
        <p:txBody>
          <a:bodyPr wrap="none" rtlCol="0">
            <a:spAutoFit/>
          </a:bodyPr>
          <a:lstStyle/>
          <a:p>
            <a:r>
              <a:rPr lang="de-MA" sz="4000" u="sng" dirty="0"/>
              <a:t>Our recent project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ale\Pictures\Aufzeichnen5.JPG"/>
          <p:cNvPicPr>
            <a:picLocks noChangeAspect="1" noChangeArrowheads="1"/>
          </p:cNvPicPr>
          <p:nvPr/>
        </p:nvPicPr>
        <p:blipFill>
          <a:blip r:embed="rId2" cstate="print"/>
          <a:srcRect/>
          <a:stretch>
            <a:fillRect/>
          </a:stretch>
        </p:blipFill>
        <p:spPr bwMode="auto">
          <a:xfrm>
            <a:off x="0" y="-15006"/>
            <a:ext cx="9144000" cy="6873006"/>
          </a:xfrm>
          <a:prstGeom prst="rect">
            <a:avLst/>
          </a:prstGeom>
          <a:noFill/>
        </p:spPr>
      </p:pic>
      <p:sp>
        <p:nvSpPr>
          <p:cNvPr id="3" name="Textfeld 2"/>
          <p:cNvSpPr txBox="1"/>
          <p:nvPr/>
        </p:nvSpPr>
        <p:spPr>
          <a:xfrm rot="10800000" flipV="1">
            <a:off x="2195736" y="5157192"/>
            <a:ext cx="4680520" cy="707886"/>
          </a:xfrm>
          <a:prstGeom prst="rect">
            <a:avLst/>
          </a:prstGeom>
          <a:solidFill>
            <a:schemeClr val="bg1"/>
          </a:solidFill>
        </p:spPr>
        <p:txBody>
          <a:bodyPr wrap="square" rtlCol="0">
            <a:spAutoFit/>
          </a:bodyPr>
          <a:lstStyle/>
          <a:p>
            <a:r>
              <a:rPr lang="de-DE" sz="4000" b="1" u="sng" dirty="0">
                <a:solidFill>
                  <a:srgbClr val="FF0000"/>
                </a:solidFill>
              </a:rPr>
              <a:t>Pop-movement.com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alpha val="25000"/>
          </a:srgb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2BA4D28-EB59-0F4C-83D9-02EC8E97EECB}"/>
              </a:ext>
            </a:extLst>
          </p:cNvPr>
          <p:cNvPicPr>
            <a:picLocks noChangeAspect="1"/>
          </p:cNvPicPr>
          <p:nvPr/>
        </p:nvPicPr>
        <p:blipFill>
          <a:blip r:embed="rId2">
            <a:alphaModFix amt="87000"/>
            <a:extLst>
              <a:ext uri="{BEBA8EAE-BF5A-486C-A8C5-ECC9F3942E4B}">
                <a14:imgProps xmlns:a14="http://schemas.microsoft.com/office/drawing/2010/main">
                  <a14:imgLayer r:embed="rId3">
                    <a14:imgEffect>
                      <a14:colorTemperature colorTemp="10946"/>
                    </a14:imgEffect>
                  </a14:imgLayer>
                </a14:imgProps>
              </a:ext>
            </a:extLst>
          </a:blip>
          <a:stretch>
            <a:fillRect/>
          </a:stretch>
        </p:blipFill>
        <p:spPr>
          <a:xfrm>
            <a:off x="2984500" y="4077072"/>
            <a:ext cx="3175000" cy="2260600"/>
          </a:xfrm>
          <a:prstGeom prst="rect">
            <a:avLst/>
          </a:prstGeom>
          <a:blipFill dpi="0" rotWithShape="1">
            <a:blip r:embed="rId4">
              <a:alphaModFix amt="87000"/>
            </a:blip>
            <a:srcRect/>
            <a:tile tx="0" ty="0" sx="100000" sy="100000" flip="none" algn="tl"/>
          </a:blipFill>
          <a:effectLst>
            <a:outerShdw blurRad="50800" dist="50800" dir="5400000" algn="ctr" rotWithShape="0">
              <a:srgbClr val="92D050">
                <a:alpha val="26000"/>
              </a:srgbClr>
            </a:outerShdw>
          </a:effectLst>
        </p:spPr>
      </p:pic>
      <p:sp>
        <p:nvSpPr>
          <p:cNvPr id="2" name="Titel 1">
            <a:extLst>
              <a:ext uri="{FF2B5EF4-FFF2-40B4-BE49-F238E27FC236}">
                <a16:creationId xmlns:a16="http://schemas.microsoft.com/office/drawing/2014/main" id="{C1B95E10-AF3C-3F44-B415-74BA94BFD9F6}"/>
              </a:ext>
            </a:extLst>
          </p:cNvPr>
          <p:cNvSpPr>
            <a:spLocks noGrp="1"/>
          </p:cNvSpPr>
          <p:nvPr>
            <p:ph type="title"/>
          </p:nvPr>
        </p:nvSpPr>
        <p:spPr>
          <a:xfrm>
            <a:off x="611560" y="-459432"/>
            <a:ext cx="8229600" cy="6480720"/>
          </a:xfrm>
        </p:spPr>
        <p:txBody>
          <a:bodyPr>
            <a:normAutofit/>
          </a:bodyPr>
          <a:lstStyle/>
          <a:p>
            <a:r>
              <a:rPr lang="de-MA" sz="4000" b="1" dirty="0">
                <a:solidFill>
                  <a:srgbClr val="00B050"/>
                </a:solidFill>
              </a:rPr>
              <a:t>Thank you very much for </a:t>
            </a:r>
            <a:r>
              <a:rPr lang="de-MA" sz="4000" b="1">
                <a:solidFill>
                  <a:srgbClr val="00B050"/>
                </a:solidFill>
              </a:rPr>
              <a:t>your attention</a:t>
            </a:r>
            <a:r>
              <a:rPr lang="de-DE" sz="4000" b="1" dirty="0">
                <a:solidFill>
                  <a:srgbClr val="00B050"/>
                </a:solidFill>
              </a:rPr>
              <a:t>.</a:t>
            </a:r>
            <a:br>
              <a:rPr lang="de-MA" sz="4000" b="1" dirty="0">
                <a:solidFill>
                  <a:srgbClr val="00B050"/>
                </a:solidFill>
              </a:rPr>
            </a:br>
            <a:r>
              <a:rPr lang="de-MA" sz="4000" b="1" dirty="0">
                <a:solidFill>
                  <a:srgbClr val="00B050"/>
                </a:solidFill>
              </a:rPr>
              <a:t>I </a:t>
            </a:r>
            <a:r>
              <a:rPr lang="de-MA" sz="4000" b="1">
                <a:solidFill>
                  <a:srgbClr val="00B050"/>
                </a:solidFill>
              </a:rPr>
              <a:t>hope you</a:t>
            </a:r>
            <a:r>
              <a:rPr lang="de-DE" sz="4000" b="1" dirty="0">
                <a:solidFill>
                  <a:srgbClr val="00B050"/>
                </a:solidFill>
              </a:rPr>
              <a:t>´</a:t>
            </a:r>
            <a:r>
              <a:rPr lang="de-DE" sz="4000" b="1" dirty="0" err="1">
                <a:solidFill>
                  <a:srgbClr val="00B050"/>
                </a:solidFill>
              </a:rPr>
              <a:t>ve</a:t>
            </a:r>
            <a:r>
              <a:rPr lang="de-MA" sz="4000" b="1">
                <a:solidFill>
                  <a:srgbClr val="00B050"/>
                </a:solidFill>
              </a:rPr>
              <a:t> enjoy</a:t>
            </a:r>
            <a:r>
              <a:rPr lang="de-DE" sz="4000" b="1" dirty="0" err="1">
                <a:solidFill>
                  <a:srgbClr val="00B050"/>
                </a:solidFill>
              </a:rPr>
              <a:t>ed</a:t>
            </a:r>
            <a:r>
              <a:rPr lang="de-MA" sz="4000" b="1">
                <a:solidFill>
                  <a:srgbClr val="00B050"/>
                </a:solidFill>
              </a:rPr>
              <a:t> </a:t>
            </a:r>
            <a:r>
              <a:rPr lang="de-DE" sz="4000" b="1" dirty="0" err="1">
                <a:solidFill>
                  <a:srgbClr val="00B050"/>
                </a:solidFill>
              </a:rPr>
              <a:t>the</a:t>
            </a:r>
            <a:r>
              <a:rPr lang="de-MA" sz="4000" b="1">
                <a:solidFill>
                  <a:srgbClr val="00B050"/>
                </a:solidFill>
              </a:rPr>
              <a:t> presentation</a:t>
            </a:r>
            <a:r>
              <a:rPr lang="de-DE" sz="4000" b="1">
                <a:solidFill>
                  <a:srgbClr val="00B050"/>
                </a:solidFill>
              </a:rPr>
              <a:t>.</a:t>
            </a:r>
            <a:endParaRPr lang="de-MA" sz="4000" b="1" dirty="0">
              <a:solidFill>
                <a:srgbClr val="00B050"/>
              </a:solidFill>
            </a:endParaRPr>
          </a:p>
        </p:txBody>
      </p:sp>
    </p:spTree>
    <p:extLst>
      <p:ext uri="{BB962C8B-B14F-4D97-AF65-F5344CB8AC3E}">
        <p14:creationId xmlns:p14="http://schemas.microsoft.com/office/powerpoint/2010/main" val="33134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a:t>pop</a:t>
            </a:r>
          </a:p>
        </p:txBody>
      </p:sp>
      <p:sp>
        <p:nvSpPr>
          <p:cNvPr id="5" name="Untertitel 4"/>
          <p:cNvSpPr>
            <a:spLocks noGrp="1"/>
          </p:cNvSpPr>
          <p:nvPr>
            <p:ph type="subTitle" idx="1"/>
          </p:nvPr>
        </p:nvSpPr>
        <p:spPr/>
        <p:txBody>
          <a:bodyPr/>
          <a:lstStyle/>
          <a:p>
            <a:endParaRPr lang="de-DE"/>
          </a:p>
        </p:txBody>
      </p:sp>
      <p:pic>
        <p:nvPicPr>
          <p:cNvPr id="6" name="Grafik 5" descr="Logo D.png"/>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AD65E2-0F91-3642-AA3C-9B057BAE449E}"/>
              </a:ext>
            </a:extLst>
          </p:cNvPr>
          <p:cNvSpPr>
            <a:spLocks noGrp="1"/>
          </p:cNvSpPr>
          <p:nvPr>
            <p:ph type="title"/>
          </p:nvPr>
        </p:nvSpPr>
        <p:spPr/>
        <p:txBody>
          <a:bodyPr/>
          <a:lstStyle/>
          <a:p>
            <a:r>
              <a:rPr lang="de-MA" dirty="0">
                <a:latin typeface="Calibri" panose="020F0502020204030204" pitchFamily="34" charset="0"/>
                <a:cs typeface="Calibri" panose="020F0502020204030204" pitchFamily="34" charset="0"/>
              </a:rPr>
              <a:t> </a:t>
            </a:r>
            <a:r>
              <a:rPr lang="de-MA" u="sng" dirty="0">
                <a:latin typeface="Calibri" panose="020F0502020204030204" pitchFamily="34" charset="0"/>
                <a:cs typeface="Calibri" panose="020F0502020204030204" pitchFamily="34" charset="0"/>
              </a:rPr>
              <a:t>List of contents</a:t>
            </a:r>
          </a:p>
        </p:txBody>
      </p:sp>
      <p:sp>
        <p:nvSpPr>
          <p:cNvPr id="3" name="Inhaltsplatzhalter 2">
            <a:extLst>
              <a:ext uri="{FF2B5EF4-FFF2-40B4-BE49-F238E27FC236}">
                <a16:creationId xmlns:a16="http://schemas.microsoft.com/office/drawing/2014/main" id="{BDFABFC5-3C28-B546-8BE6-B4D353C43A26}"/>
              </a:ext>
            </a:extLst>
          </p:cNvPr>
          <p:cNvSpPr>
            <a:spLocks noGrp="1"/>
          </p:cNvSpPr>
          <p:nvPr>
            <p:ph idx="1"/>
          </p:nvPr>
        </p:nvSpPr>
        <p:spPr/>
        <p:txBody>
          <a:bodyPr>
            <a:normAutofit fontScale="92500" lnSpcReduction="10000"/>
          </a:bodyPr>
          <a:lstStyle/>
          <a:p>
            <a:r>
              <a:rPr lang="de-MA" dirty="0"/>
              <a:t>Our team</a:t>
            </a:r>
          </a:p>
          <a:p>
            <a:r>
              <a:rPr lang="de-MA" dirty="0"/>
              <a:t>At </a:t>
            </a:r>
            <a:r>
              <a:rPr lang="de-MA"/>
              <a:t>which Sust</a:t>
            </a:r>
            <a:r>
              <a:rPr lang="de-DE" dirty="0"/>
              <a:t>a</a:t>
            </a:r>
            <a:r>
              <a:rPr lang="de-MA"/>
              <a:t>inable Devel</a:t>
            </a:r>
            <a:r>
              <a:rPr lang="de-DE" dirty="0"/>
              <a:t>o</a:t>
            </a:r>
            <a:r>
              <a:rPr lang="de-MA"/>
              <a:t>pment Goals </a:t>
            </a:r>
            <a:r>
              <a:rPr lang="de-DE" dirty="0" err="1"/>
              <a:t>are</a:t>
            </a:r>
            <a:r>
              <a:rPr lang="de-DE" dirty="0"/>
              <a:t> </a:t>
            </a:r>
            <a:r>
              <a:rPr lang="de-MA"/>
              <a:t>we </a:t>
            </a:r>
            <a:r>
              <a:rPr lang="de-MA" dirty="0"/>
              <a:t>focused on</a:t>
            </a:r>
          </a:p>
          <a:p>
            <a:r>
              <a:rPr lang="de-MA" dirty="0"/>
              <a:t>Work with young people</a:t>
            </a:r>
          </a:p>
          <a:p>
            <a:r>
              <a:rPr lang="de-MA" dirty="0"/>
              <a:t>… and with other age groups</a:t>
            </a:r>
          </a:p>
          <a:p>
            <a:r>
              <a:rPr lang="de-MA" dirty="0"/>
              <a:t>Raise awarness among the school community</a:t>
            </a:r>
          </a:p>
          <a:p>
            <a:r>
              <a:rPr lang="de-MA" dirty="0"/>
              <a:t>Our supporter in our city</a:t>
            </a:r>
          </a:p>
          <a:p>
            <a:r>
              <a:rPr lang="de-MA" dirty="0"/>
              <a:t>Our recent project </a:t>
            </a:r>
          </a:p>
          <a:p>
            <a:r>
              <a:rPr lang="de-MA" dirty="0"/>
              <a:t>Our homepage</a:t>
            </a:r>
          </a:p>
        </p:txBody>
      </p:sp>
    </p:spTree>
    <p:extLst>
      <p:ext uri="{BB962C8B-B14F-4D97-AF65-F5344CB8AC3E}">
        <p14:creationId xmlns:p14="http://schemas.microsoft.com/office/powerpoint/2010/main" val="402949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alpha val="25000"/>
          </a:srgbClr>
        </a:solidFill>
        <a:effectLst/>
      </p:bgPr>
    </p:bg>
    <p:spTree>
      <p:nvGrpSpPr>
        <p:cNvPr id="1" name=""/>
        <p:cNvGrpSpPr/>
        <p:nvPr/>
      </p:nvGrpSpPr>
      <p:grpSpPr>
        <a:xfrm>
          <a:off x="0" y="0"/>
          <a:ext cx="0" cy="0"/>
          <a:chOff x="0" y="0"/>
          <a:chExt cx="0" cy="0"/>
        </a:xfrm>
      </p:grpSpPr>
      <p:pic>
        <p:nvPicPr>
          <p:cNvPr id="50178" name="Picture 2" descr="https://uc32d658d9f12ee5edb2188408e5.previews.dropboxusercontent.com/p/thumb/AA_VYQgtuV-C89Hxp115JUuskfFMH1GotLzC1MhgBaF1EVcIrDGjMZJjRD1H5kjIsmd_NT2W4Qu2UcZ1j2mi_wdCvKfTuwXmAndW2kK_EJOI7hYPIdwmi9Vc39O7ocjSvyilb-RKdhaFhrRkz-yYW-clMW31Cd0gXlmeaC8T0PG7WRAw9jlbH1oujosvSOsk2lMKrcJ6L70iKG31R3xiTnWQCdGxAx2ZD_fhq7nvwpHOGL2qPrNhFs6j-nh1qioacS9CuZVOc_-jczUpo-5zViWX5JVN2jnQEGont76smgtwvW0R4MZdWK-VSfexd-SyBHE4zUyvyphCtmESIGME98LYeJHd8ro5L1awYFTZQK95iA/p.jpeg?fv_content=true&amp;size_mode=5"/>
          <p:cNvPicPr>
            <a:picLocks noChangeAspect="1" noChangeArrowheads="1"/>
          </p:cNvPicPr>
          <p:nvPr/>
        </p:nvPicPr>
        <p:blipFill>
          <a:blip r:embed="rId3" cstate="print"/>
          <a:srcRect/>
          <a:stretch>
            <a:fillRect/>
          </a:stretch>
        </p:blipFill>
        <p:spPr bwMode="auto">
          <a:xfrm>
            <a:off x="179512" y="1124744"/>
            <a:ext cx="8784976" cy="5400600"/>
          </a:xfrm>
          <a:prstGeom prst="rect">
            <a:avLst/>
          </a:prstGeom>
          <a:noFill/>
        </p:spPr>
      </p:pic>
      <p:sp>
        <p:nvSpPr>
          <p:cNvPr id="2" name="Textfeld 1">
            <a:extLst>
              <a:ext uri="{FF2B5EF4-FFF2-40B4-BE49-F238E27FC236}">
                <a16:creationId xmlns:a16="http://schemas.microsoft.com/office/drawing/2014/main" id="{99DA2BA6-83DE-FA45-B6AE-E322C96C768B}"/>
              </a:ext>
            </a:extLst>
          </p:cNvPr>
          <p:cNvSpPr txBox="1"/>
          <p:nvPr/>
        </p:nvSpPr>
        <p:spPr>
          <a:xfrm>
            <a:off x="2987824" y="188640"/>
            <a:ext cx="3744416" cy="830997"/>
          </a:xfrm>
          <a:prstGeom prst="rect">
            <a:avLst/>
          </a:prstGeom>
          <a:noFill/>
        </p:spPr>
        <p:txBody>
          <a:bodyPr wrap="square" rtlCol="0">
            <a:spAutoFit/>
          </a:bodyPr>
          <a:lstStyle/>
          <a:p>
            <a:r>
              <a:rPr lang="de-MA" sz="4800" u="sng" dirty="0"/>
              <a:t>Our team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DGs.png"/>
          <p:cNvPicPr>
            <a:picLocks noChangeAspect="1"/>
          </p:cNvPicPr>
          <p:nvPr/>
        </p:nvPicPr>
        <p:blipFill>
          <a:blip r:embed="rId3" cstate="print"/>
          <a:stretch>
            <a:fillRect/>
          </a:stretch>
        </p:blipFill>
        <p:spPr>
          <a:xfrm>
            <a:off x="539552" y="188640"/>
            <a:ext cx="8496944" cy="6480720"/>
          </a:xfrm>
          <a:prstGeom prst="rect">
            <a:avLst/>
          </a:prstGeom>
        </p:spPr>
      </p:pic>
      <p:sp>
        <p:nvSpPr>
          <p:cNvPr id="3" name="Pfeil nach rechts 2"/>
          <p:cNvSpPr/>
          <p:nvPr/>
        </p:nvSpPr>
        <p:spPr>
          <a:xfrm>
            <a:off x="0" y="3573016"/>
            <a:ext cx="827584" cy="412624"/>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rechts 3"/>
          <p:cNvSpPr/>
          <p:nvPr/>
        </p:nvSpPr>
        <p:spPr>
          <a:xfrm>
            <a:off x="0" y="4708564"/>
            <a:ext cx="864096" cy="412624"/>
          </a:xfrm>
          <a:prstGeom prst="rightArrow">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alpha val="25000"/>
          </a:srgbClr>
        </a:solidFill>
        <a:effectLst/>
      </p:bgPr>
    </p:bg>
    <p:spTree>
      <p:nvGrpSpPr>
        <p:cNvPr id="1" name=""/>
        <p:cNvGrpSpPr/>
        <p:nvPr/>
      </p:nvGrpSpPr>
      <p:grpSpPr>
        <a:xfrm>
          <a:off x="0" y="0"/>
          <a:ext cx="0" cy="0"/>
          <a:chOff x="0" y="0"/>
          <a:chExt cx="0" cy="0"/>
        </a:xfrm>
      </p:grpSpPr>
      <p:pic>
        <p:nvPicPr>
          <p:cNvPr id="3" name="Grafik 2" descr="DSC04622.JPG"/>
          <p:cNvPicPr>
            <a:picLocks noChangeAspect="1"/>
          </p:cNvPicPr>
          <p:nvPr/>
        </p:nvPicPr>
        <p:blipFill rotWithShape="1">
          <a:blip r:embed="rId3" cstate="print"/>
          <a:srcRect l="22305"/>
          <a:stretch/>
        </p:blipFill>
        <p:spPr>
          <a:xfrm>
            <a:off x="3894745" y="976742"/>
            <a:ext cx="5090353" cy="5620610"/>
          </a:xfrm>
          <a:prstGeom prst="rect">
            <a:avLst/>
          </a:prstGeom>
        </p:spPr>
      </p:pic>
      <p:sp>
        <p:nvSpPr>
          <p:cNvPr id="2" name="Textfeld 1">
            <a:extLst>
              <a:ext uri="{FF2B5EF4-FFF2-40B4-BE49-F238E27FC236}">
                <a16:creationId xmlns:a16="http://schemas.microsoft.com/office/drawing/2014/main" id="{E8AED18E-47AC-BF4A-904F-76AAD227F8D2}"/>
              </a:ext>
            </a:extLst>
          </p:cNvPr>
          <p:cNvSpPr txBox="1"/>
          <p:nvPr/>
        </p:nvSpPr>
        <p:spPr>
          <a:xfrm>
            <a:off x="1560150" y="116632"/>
            <a:ext cx="6023700" cy="707886"/>
          </a:xfrm>
          <a:prstGeom prst="rect">
            <a:avLst/>
          </a:prstGeom>
          <a:noFill/>
        </p:spPr>
        <p:txBody>
          <a:bodyPr wrap="none" rtlCol="0">
            <a:spAutoFit/>
          </a:bodyPr>
          <a:lstStyle/>
          <a:p>
            <a:pPr algn="ctr"/>
            <a:r>
              <a:rPr lang="de-MA" sz="4000" u="sng" dirty="0"/>
              <a:t>We work with young people</a:t>
            </a:r>
          </a:p>
        </p:txBody>
      </p:sp>
      <p:pic>
        <p:nvPicPr>
          <p:cNvPr id="4" name="Picture 2" descr="https://uce16aed770f58e44a506e619533.previews.dropboxusercontent.com/p/thumb/AA9q2PvJL3zC7Ok8jcQp_fZlRHMepQsFCwjh9n4pwF2_uj61jzmnDaqo1iDOeEdZBGP8VcZnG8-Oap0EWkvdhcmXZXLfydlwQuXkInOQBcxnZCqcoAFYvt6wVgcC52DLxzQhvE55tZzFpa9N7Ij89z10z2plbAFoWICDIsF0DtLHR-nb6dzbN4kSIS5FgHm6mBVaPYc0PE0fl_gLL99FuK_Qowq0Bh_q5hduBJsx7HWpPTX9AnPij-4gcOqMDLeAOuOMOg-UE9twwmO6F38Ol6_YHkpTMSpLZBXnU4zfPDCQTsBkh2dbICZmaC5ZIke5w0eSXISsqcIhEUR63MAnB1C8kS84d9F8M7Dw3tchOqc8Jmrey0M2NjDQW93u_E6W8xqhn2FkGuJoEFbsJMpM-Z1scdTTtv1cJ3itkZsw1xm4rQ/p.jpeg?fv_content=true&amp;size_mode=5"/>
          <p:cNvPicPr>
            <a:picLocks noChangeAspect="1" noChangeArrowheads="1"/>
          </p:cNvPicPr>
          <p:nvPr/>
        </p:nvPicPr>
        <p:blipFill>
          <a:blip r:embed="rId4" cstate="print"/>
          <a:srcRect/>
          <a:stretch>
            <a:fillRect/>
          </a:stretch>
        </p:blipFill>
        <p:spPr bwMode="auto">
          <a:xfrm>
            <a:off x="158902" y="976742"/>
            <a:ext cx="3735843" cy="5620610"/>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alpha val="25000"/>
          </a:srgbClr>
        </a:solidFill>
        <a:effectLst/>
      </p:bgPr>
    </p:bg>
    <p:spTree>
      <p:nvGrpSpPr>
        <p:cNvPr id="1" name=""/>
        <p:cNvGrpSpPr/>
        <p:nvPr/>
      </p:nvGrpSpPr>
      <p:grpSpPr>
        <a:xfrm>
          <a:off x="0" y="0"/>
          <a:ext cx="0" cy="0"/>
          <a:chOff x="0" y="0"/>
          <a:chExt cx="0" cy="0"/>
        </a:xfrm>
      </p:grpSpPr>
      <p:pic>
        <p:nvPicPr>
          <p:cNvPr id="8" name="Picture 2" descr="https://uce95f6888ac7c587fe3ac92f028.previews.dropboxusercontent.com/p/thumb/AA-tiokkOUNuAvFLCz7ndS-2D1Sv1IRVpkzWEuQGIBT-KtTfFboaajFD4ZSlmzcvPp2ZlZhg8A5p60rvC32jKCx1Z85HcM_o1vprYHioSRZGChSdqPvNKWULFr7Jq2FdGMr7lNcwS19pYCEPzo2CWHQl56-ksX9KSCJbOFM3XFafCXG0Zct2itoJ4Sier2mFKOBXhjcSviNmFJsoggKd2rDVrgu17u1VAEHr1FAXphJSRd_khwmLXIMKFChTYF5ovZvscvwFFdhmQWC-gprcuK_1OqZuqv0H67Vb0kmn9YCwW1m9qC_gC1rl9zKyW00jvgIIQIzGzkdUjA4TwGsxT13Pa0soQ4DBKl1w1MGYTtYRvSkyLK7xMMuUQqrIEKZ2fDHwJjJGcX1Cojsj-JR4QPHDaNg91le4WSOfsT1ACViOjcOx7emxwB0y5UNSyZH_SHjvlGIptS3dzp_HTv-R0lVNT5podD4flJbr4XpgkpuLHV-BEGLNziWXJVOa6gYy89-EAGR3n0p6hlw_gHJ3WzWBNjqRxaOLRKxBBk7gMdQAQ07LVkhcjLIDp0-4QzFCRF07keKQMawwQBtzeuhw0LzmUrW5beLNPE4FtEjC4rROHQ/p.png?size=800x600&amp;size_mode=3"/>
          <p:cNvPicPr>
            <a:picLocks noChangeAspect="1" noChangeArrowheads="1"/>
          </p:cNvPicPr>
          <p:nvPr/>
        </p:nvPicPr>
        <p:blipFill rotWithShape="1">
          <a:blip r:embed="rId3" cstate="print"/>
          <a:srcRect l="9971" r="27720"/>
          <a:stretch/>
        </p:blipFill>
        <p:spPr bwMode="auto">
          <a:xfrm>
            <a:off x="312008" y="862033"/>
            <a:ext cx="4121892" cy="5563535"/>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DSC04759.JPG"/>
          <p:cNvPicPr>
            <a:picLocks noChangeAspect="1"/>
          </p:cNvPicPr>
          <p:nvPr/>
        </p:nvPicPr>
        <p:blipFill>
          <a:blip r:embed="rId4" cstate="print"/>
          <a:stretch>
            <a:fillRect/>
          </a:stretch>
        </p:blipFill>
        <p:spPr>
          <a:xfrm>
            <a:off x="4211960" y="862033"/>
            <a:ext cx="4660811" cy="296246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DSC04655.JPG"/>
          <p:cNvPicPr>
            <a:picLocks noChangeAspect="1"/>
          </p:cNvPicPr>
          <p:nvPr/>
        </p:nvPicPr>
        <p:blipFill>
          <a:blip r:embed="rId5" cstate="print"/>
          <a:stretch>
            <a:fillRect/>
          </a:stretch>
        </p:blipFill>
        <p:spPr>
          <a:xfrm>
            <a:off x="3694111" y="3463108"/>
            <a:ext cx="5178660" cy="296246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CC2D4465-E373-A94B-8ADD-2C298343CCD3}"/>
              </a:ext>
            </a:extLst>
          </p:cNvPr>
          <p:cNvSpPr txBox="1"/>
          <p:nvPr/>
        </p:nvSpPr>
        <p:spPr>
          <a:xfrm>
            <a:off x="107504" y="0"/>
            <a:ext cx="8928992" cy="707886"/>
          </a:xfrm>
          <a:prstGeom prst="rect">
            <a:avLst/>
          </a:prstGeom>
          <a:noFill/>
        </p:spPr>
        <p:txBody>
          <a:bodyPr wrap="square" rtlCol="0">
            <a:spAutoFit/>
          </a:bodyPr>
          <a:lstStyle/>
          <a:p>
            <a:pPr algn="ctr"/>
            <a:r>
              <a:rPr lang="de-MA" sz="4000" u="sng" dirty="0"/>
              <a:t>…</a:t>
            </a:r>
            <a:r>
              <a:rPr lang="de-MA" u="sng" dirty="0"/>
              <a:t> </a:t>
            </a:r>
            <a:r>
              <a:rPr lang="de-MA" sz="4000" u="sng" dirty="0"/>
              <a:t>and we work with other age groups too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25000"/>
          </a:srgbClr>
        </a:solidFill>
        <a:effectLst/>
      </p:bgPr>
    </p:bg>
    <p:spTree>
      <p:nvGrpSpPr>
        <p:cNvPr id="1" name=""/>
        <p:cNvGrpSpPr/>
        <p:nvPr/>
      </p:nvGrpSpPr>
      <p:grpSpPr>
        <a:xfrm>
          <a:off x="0" y="0"/>
          <a:ext cx="0" cy="0"/>
          <a:chOff x="0" y="0"/>
          <a:chExt cx="0" cy="0"/>
        </a:xfrm>
      </p:grpSpPr>
      <p:pic>
        <p:nvPicPr>
          <p:cNvPr id="3" name="Grafik 2" descr="Gewichtsmodelle5.JPG"/>
          <p:cNvPicPr>
            <a:picLocks noChangeAspect="1"/>
          </p:cNvPicPr>
          <p:nvPr/>
        </p:nvPicPr>
        <p:blipFill>
          <a:blip r:embed="rId3" cstate="print"/>
          <a:stretch>
            <a:fillRect/>
          </a:stretch>
        </p:blipFill>
        <p:spPr>
          <a:xfrm>
            <a:off x="3946461" y="2994510"/>
            <a:ext cx="4932040" cy="3526110"/>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154" name="Picture 2" descr="https://uc71772fcfd43a3de43c0f2febb9.previews.dropboxusercontent.com/p/thumb/AA8Z7SrDOrxakzAuB4ylLyfXofdZLU9fnPmeCxag0iE2ZH1gc31FXjNvWYxinmAuQyvlmEvnV4EFWVAv8S2PadzfJ7dmptkiR4T6KxK4A5z8aBr7d_6zneH9gpB-KMQs8N7NgEYeVdo11VRI1d4aVWMmxvwI4dE42-J-FqddnnkEmHiiG4smcO91dVMBaYm01b1q1gEVkXOoigqH3PStFSLAWDqhM9-WVmC1q_YVVtjAfYxRQWgLSRSp5Rgy6W7iup2fodCV40rvcUnZ4GNK_sOjYHg4Ub1j2560i0wDLByFnm9rAxkO-n5Zx40p51oZSH3bwrSLRH3fCyfVz8njy9xu5Y5EiGgtoOz4hg30yXnwH612gn3KSMS7DXodF2CvpP7sVkYCX1L-qrOn3bi9tGpWyCD2hKwr7P04isVq7ylsVA/p.jpeg?fv_content=true&amp;size_mode=5"/>
          <p:cNvPicPr>
            <a:picLocks noChangeAspect="1" noChangeArrowheads="1"/>
          </p:cNvPicPr>
          <p:nvPr/>
        </p:nvPicPr>
        <p:blipFill>
          <a:blip r:embed="rId4" cstate="print"/>
          <a:srcRect/>
          <a:stretch>
            <a:fillRect/>
          </a:stretch>
        </p:blipFill>
        <p:spPr bwMode="auto">
          <a:xfrm>
            <a:off x="265499" y="764704"/>
            <a:ext cx="4927476" cy="3284984"/>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https://ucb67d4c67552109379891ec8b16.previews.dropboxusercontent.com/p/thumb/AA_udHKnZ5i_pqYzvNXcn4UPQ8mPW-j2-gxIvUzhNanObv9S-5pmuLXyM95dGp9sd3T95-IpnEyv1kDdtHL6vdgFLg_0_XnmIeSodRZRoGjF5S0UV3iYBmJeV3jU0HACmJloMjMULj8R2AwYYCIeWeLQf_6iC8g7W2fba9NYwobohSv96r1mwQF0gKiePEJ19a1ARwblL8yu-8IrIuoq5mHfh0G_u-gzi3KHSYPfxdtLzQY72fCiMDdp4yQaxna3yIYvKDe8i0uPiawUyc4rDAL3cO0NzUvvJ1M7dNLhLOY5KIZEWHI4ZmRorGxshlk3cXjfTzdlG3_h-AK2OojGmgYVEgkLZ_g-KVBOwcNLRG9Qjgy96ifEBLw6rY5uDht64nTyqlbs2dDl-vWmOCpBPfKcbaDw-Qp63GB9lyizLV9WZQ1XV2i5Lu3dvlo1Nm7sPzbLsvdTGm0SxjkXiIg5HKpmYPFI25RHTWGy5onnFmMyq5GVu1Ca0dJ1hJgGMvvwim_EoR0cAHQJ8o_IvevkIR5Mbf8SaWPKnAj1tOJZVVlCNg/p.png?size=800x600&amp;size_mode=3"/>
          <p:cNvPicPr>
            <a:picLocks noChangeAspect="1" noChangeArrowheads="1"/>
          </p:cNvPicPr>
          <p:nvPr/>
        </p:nvPicPr>
        <p:blipFill>
          <a:blip r:embed="rId5" cstate="print"/>
          <a:srcRect/>
          <a:stretch>
            <a:fillRect/>
          </a:stretch>
        </p:blipFill>
        <p:spPr bwMode="auto">
          <a:xfrm>
            <a:off x="265499" y="3235636"/>
            <a:ext cx="4924175" cy="3284984"/>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156" name="Picture 4" descr="https://uc6ea771de987fd60dbb60d6fc8e.previews.dropboxusercontent.com/p/thumb/AA_e_MVz15QkGeOlA8yzhrNgwuLpltw5GOgWVtLpb9XJCBpQLUndofdHIlApk-cpB-sbIeD23U_LvgzXeGghIBII7YIL1DjRApU5Lbp5FDIjR89NjblvgS13__m5AZPNoLCN8m9qKPDNP4khhucJQnUbc93j3Q1QMYI_6jRtHAfAFNQrkUx7X1FsoGQ4hHNb-5e9WHz4DQ2E0h1vPBzTHzfSUd9rShj_OO4EUeUYwaaqrwW8m_Kzod_1W29Tb1TRQ62o_hIgGY9mEmpuEQ_kh8XNolXgra9eGmzjXKLotfznVZ7r_Y1uZGKKxar5Wn0ro43U3qCy3qaCYHctqiLBE9l7_EJOALf0-qV9QS4e-mAvgA9jUAEtEDmBxZYZY9sKP9SrNaf0Al4DBITKEAXF0jBkMmbkxuHDCY9onXjPukSUVkJPivKgdNDmnwDDFZS5pU6TMOOXz5aAESVokswbZPiHEMSAZ8oRTz_Ykp26RW-EJB6EAiiF1sLviFfUywXFOWXEqlSPwWLi1QXFgVwP3oVSYG0hvKWuj8eetEo6tBtfIw/p.png?size=800x600&amp;size_mode=3"/>
          <p:cNvPicPr>
            <a:picLocks noChangeAspect="1" noChangeArrowheads="1"/>
          </p:cNvPicPr>
          <p:nvPr/>
        </p:nvPicPr>
        <p:blipFill>
          <a:blip r:embed="rId6" cstate="print"/>
          <a:srcRect/>
          <a:stretch>
            <a:fillRect/>
          </a:stretch>
        </p:blipFill>
        <p:spPr bwMode="auto">
          <a:xfrm>
            <a:off x="5275666" y="749789"/>
            <a:ext cx="3602835" cy="2625133"/>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a:extLst>
              <a:ext uri="{FF2B5EF4-FFF2-40B4-BE49-F238E27FC236}">
                <a16:creationId xmlns:a16="http://schemas.microsoft.com/office/drawing/2014/main" id="{A097036D-8B36-7B49-9493-96E5991491E5}"/>
              </a:ext>
            </a:extLst>
          </p:cNvPr>
          <p:cNvSpPr txBox="1"/>
          <p:nvPr/>
        </p:nvSpPr>
        <p:spPr>
          <a:xfrm>
            <a:off x="72580" y="0"/>
            <a:ext cx="9308190" cy="646331"/>
          </a:xfrm>
          <a:prstGeom prst="rect">
            <a:avLst/>
          </a:prstGeom>
          <a:noFill/>
        </p:spPr>
        <p:txBody>
          <a:bodyPr wrap="square" rtlCol="0">
            <a:spAutoFit/>
          </a:bodyPr>
          <a:lstStyle/>
          <a:p>
            <a:pPr algn="ctr"/>
            <a:r>
              <a:rPr lang="de-MA" sz="3600" u="sng" dirty="0"/>
              <a:t>Raise awarness among the school community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Gewichtsmodelle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669</Words>
  <Application>Microsoft Macintosh PowerPoint</Application>
  <PresentationFormat>Bildschirmpräsentation (4:3)</PresentationFormat>
  <Paragraphs>45</Paragraphs>
  <Slides>15</Slides>
  <Notes>10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15</vt:i4>
      </vt:variant>
    </vt:vector>
  </HeadingPairs>
  <TitlesOfParts>
    <vt:vector size="18" baseType="lpstr">
      <vt:lpstr>Arial</vt:lpstr>
      <vt:lpstr>Calibri</vt:lpstr>
      <vt:lpstr>Larissa-Design</vt:lpstr>
      <vt:lpstr>PowerPoint-Präsentation</vt:lpstr>
      <vt:lpstr>pop</vt:lpstr>
      <vt:lpstr> List of contents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Thank you very much for your attention. I hope you´ve enjoyed the presentation.</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dc:title>
  <dc:creator>Vale</dc:creator>
  <cp:lastModifiedBy>Andreas Forsthövel</cp:lastModifiedBy>
  <cp:revision>30</cp:revision>
  <dcterms:created xsi:type="dcterms:W3CDTF">2020-11-03T13:26:37Z</dcterms:created>
  <dcterms:modified xsi:type="dcterms:W3CDTF">2020-12-11T20:51:17Z</dcterms:modified>
</cp:coreProperties>
</file>